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6" r:id="rId5"/>
    <p:sldId id="257" r:id="rId6"/>
    <p:sldId id="259" r:id="rId7"/>
    <p:sldId id="263" r:id="rId8"/>
    <p:sldId id="264" r:id="rId9"/>
    <p:sldId id="266" r:id="rId10"/>
    <p:sldId id="258" r:id="rId11"/>
    <p:sldId id="260" r:id="rId12"/>
    <p:sldId id="262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A99D04-79EE-4C86-BBCE-31A899F18EDE}" v="44" dt="2021-08-16T16:31:47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te, Monica    (ASD-W)" userId="ed989fdc-3b2d-4e41-aa0e-f026e71b9473" providerId="ADAL" clId="{B4A99D04-79EE-4C86-BBCE-31A899F18EDE}"/>
    <pc:docChg chg="undo custSel addSld delSld modSld sldOrd">
      <pc:chgData name="Cote, Monica    (ASD-W)" userId="ed989fdc-3b2d-4e41-aa0e-f026e71b9473" providerId="ADAL" clId="{B4A99D04-79EE-4C86-BBCE-31A899F18EDE}" dt="2021-08-17T19:07:29.827" v="1872" actId="478"/>
      <pc:docMkLst>
        <pc:docMk/>
      </pc:docMkLst>
      <pc:sldChg chg="modSp mod">
        <pc:chgData name="Cote, Monica    (ASD-W)" userId="ed989fdc-3b2d-4e41-aa0e-f026e71b9473" providerId="ADAL" clId="{B4A99D04-79EE-4C86-BBCE-31A899F18EDE}" dt="2021-08-16T16:31:59.776" v="1837" actId="6549"/>
        <pc:sldMkLst>
          <pc:docMk/>
          <pc:sldMk cId="3955385777" sldId="256"/>
        </pc:sldMkLst>
        <pc:spChg chg="mod">
          <ac:chgData name="Cote, Monica    (ASD-W)" userId="ed989fdc-3b2d-4e41-aa0e-f026e71b9473" providerId="ADAL" clId="{B4A99D04-79EE-4C86-BBCE-31A899F18EDE}" dt="2021-08-16T16:31:59.776" v="1837" actId="6549"/>
          <ac:spMkLst>
            <pc:docMk/>
            <pc:sldMk cId="3955385777" sldId="256"/>
            <ac:spMk id="3" creationId="{BD23E4FC-30CA-46F4-ADF4-608F771BC503}"/>
          </ac:spMkLst>
        </pc:spChg>
      </pc:sldChg>
      <pc:sldChg chg="addSp modSp mod ord">
        <pc:chgData name="Cote, Monica    (ASD-W)" userId="ed989fdc-3b2d-4e41-aa0e-f026e71b9473" providerId="ADAL" clId="{B4A99D04-79EE-4C86-BBCE-31A899F18EDE}" dt="2021-08-16T16:19:08.565" v="1308"/>
        <pc:sldMkLst>
          <pc:docMk/>
          <pc:sldMk cId="3365002258" sldId="258"/>
        </pc:sldMkLst>
        <pc:spChg chg="add mod">
          <ac:chgData name="Cote, Monica    (ASD-W)" userId="ed989fdc-3b2d-4e41-aa0e-f026e71b9473" providerId="ADAL" clId="{B4A99D04-79EE-4C86-BBCE-31A899F18EDE}" dt="2021-08-16T15:09:57.465" v="29" actId="14100"/>
          <ac:spMkLst>
            <pc:docMk/>
            <pc:sldMk cId="3365002258" sldId="258"/>
            <ac:spMk id="56" creationId="{449EC28A-7948-4994-B0C5-C6919E19831D}"/>
          </ac:spMkLst>
        </pc:spChg>
        <pc:spChg chg="mod">
          <ac:chgData name="Cote, Monica    (ASD-W)" userId="ed989fdc-3b2d-4e41-aa0e-f026e71b9473" providerId="ADAL" clId="{B4A99D04-79EE-4C86-BBCE-31A899F18EDE}" dt="2021-08-16T15:09:22.349" v="6" actId="164"/>
          <ac:spMkLst>
            <pc:docMk/>
            <pc:sldMk cId="3365002258" sldId="258"/>
            <ac:spMk id="68" creationId="{961980E9-4889-4F50-8CC2-9825EE2C9395}"/>
          </ac:spMkLst>
        </pc:spChg>
        <pc:spChg chg="mod">
          <ac:chgData name="Cote, Monica    (ASD-W)" userId="ed989fdc-3b2d-4e41-aa0e-f026e71b9473" providerId="ADAL" clId="{B4A99D04-79EE-4C86-BBCE-31A899F18EDE}" dt="2021-08-16T15:09:22.349" v="6" actId="164"/>
          <ac:spMkLst>
            <pc:docMk/>
            <pc:sldMk cId="3365002258" sldId="258"/>
            <ac:spMk id="69" creationId="{361C7F3D-3706-4DBA-B2BD-D13A9EABEE91}"/>
          </ac:spMkLst>
        </pc:spChg>
        <pc:spChg chg="mod">
          <ac:chgData name="Cote, Monica    (ASD-W)" userId="ed989fdc-3b2d-4e41-aa0e-f026e71b9473" providerId="ADAL" clId="{B4A99D04-79EE-4C86-BBCE-31A899F18EDE}" dt="2021-08-16T15:09:22.349" v="6" actId="164"/>
          <ac:spMkLst>
            <pc:docMk/>
            <pc:sldMk cId="3365002258" sldId="258"/>
            <ac:spMk id="70" creationId="{E24D083D-35B6-4B98-8213-32270F1F4098}"/>
          </ac:spMkLst>
        </pc:spChg>
        <pc:spChg chg="mod">
          <ac:chgData name="Cote, Monica    (ASD-W)" userId="ed989fdc-3b2d-4e41-aa0e-f026e71b9473" providerId="ADAL" clId="{B4A99D04-79EE-4C86-BBCE-31A899F18EDE}" dt="2021-08-16T15:09:22.349" v="6" actId="164"/>
          <ac:spMkLst>
            <pc:docMk/>
            <pc:sldMk cId="3365002258" sldId="258"/>
            <ac:spMk id="72" creationId="{8AA389D1-57B9-4B6D-B375-295F09B6EE78}"/>
          </ac:spMkLst>
        </pc:spChg>
        <pc:spChg chg="mod">
          <ac:chgData name="Cote, Monica    (ASD-W)" userId="ed989fdc-3b2d-4e41-aa0e-f026e71b9473" providerId="ADAL" clId="{B4A99D04-79EE-4C86-BBCE-31A899F18EDE}" dt="2021-08-16T15:09:22.349" v="6" actId="164"/>
          <ac:spMkLst>
            <pc:docMk/>
            <pc:sldMk cId="3365002258" sldId="258"/>
            <ac:spMk id="74" creationId="{5B452B15-48F5-4103-8DC4-FF08E713E4D4}"/>
          </ac:spMkLst>
        </pc:spChg>
        <pc:spChg chg="mod">
          <ac:chgData name="Cote, Monica    (ASD-W)" userId="ed989fdc-3b2d-4e41-aa0e-f026e71b9473" providerId="ADAL" clId="{B4A99D04-79EE-4C86-BBCE-31A899F18EDE}" dt="2021-08-16T15:09:22.349" v="6" actId="164"/>
          <ac:spMkLst>
            <pc:docMk/>
            <pc:sldMk cId="3365002258" sldId="258"/>
            <ac:spMk id="79" creationId="{4F223630-5938-491D-95B1-B583C9071E65}"/>
          </ac:spMkLst>
        </pc:spChg>
        <pc:spChg chg="mod">
          <ac:chgData name="Cote, Monica    (ASD-W)" userId="ed989fdc-3b2d-4e41-aa0e-f026e71b9473" providerId="ADAL" clId="{B4A99D04-79EE-4C86-BBCE-31A899F18EDE}" dt="2021-08-16T15:09:22.349" v="6" actId="164"/>
          <ac:spMkLst>
            <pc:docMk/>
            <pc:sldMk cId="3365002258" sldId="258"/>
            <ac:spMk id="86" creationId="{568B2391-966A-472A-8AC6-2EBC05B7E526}"/>
          </ac:spMkLst>
        </pc:spChg>
        <pc:spChg chg="mod">
          <ac:chgData name="Cote, Monica    (ASD-W)" userId="ed989fdc-3b2d-4e41-aa0e-f026e71b9473" providerId="ADAL" clId="{B4A99D04-79EE-4C86-BBCE-31A899F18EDE}" dt="2021-08-16T15:09:22.349" v="6" actId="164"/>
          <ac:spMkLst>
            <pc:docMk/>
            <pc:sldMk cId="3365002258" sldId="258"/>
            <ac:spMk id="87" creationId="{EA19E224-B79C-4BD4-B4E3-CD22AB548515}"/>
          </ac:spMkLst>
        </pc:spChg>
        <pc:spChg chg="mod">
          <ac:chgData name="Cote, Monica    (ASD-W)" userId="ed989fdc-3b2d-4e41-aa0e-f026e71b9473" providerId="ADAL" clId="{B4A99D04-79EE-4C86-BBCE-31A899F18EDE}" dt="2021-08-16T15:09:22.349" v="6" actId="164"/>
          <ac:spMkLst>
            <pc:docMk/>
            <pc:sldMk cId="3365002258" sldId="258"/>
            <ac:spMk id="103" creationId="{F75B7570-9BC1-4211-9D74-627AB8B070A2}"/>
          </ac:spMkLst>
        </pc:spChg>
        <pc:spChg chg="mod">
          <ac:chgData name="Cote, Monica    (ASD-W)" userId="ed989fdc-3b2d-4e41-aa0e-f026e71b9473" providerId="ADAL" clId="{B4A99D04-79EE-4C86-BBCE-31A899F18EDE}" dt="2021-08-16T15:09:22.349" v="6" actId="164"/>
          <ac:spMkLst>
            <pc:docMk/>
            <pc:sldMk cId="3365002258" sldId="258"/>
            <ac:spMk id="104" creationId="{9FEF2F69-D1EF-4867-A168-2BFA3766338E}"/>
          </ac:spMkLst>
        </pc:spChg>
        <pc:spChg chg="mod">
          <ac:chgData name="Cote, Monica    (ASD-W)" userId="ed989fdc-3b2d-4e41-aa0e-f026e71b9473" providerId="ADAL" clId="{B4A99D04-79EE-4C86-BBCE-31A899F18EDE}" dt="2021-08-16T15:09:22.349" v="6" actId="164"/>
          <ac:spMkLst>
            <pc:docMk/>
            <pc:sldMk cId="3365002258" sldId="258"/>
            <ac:spMk id="105" creationId="{54219054-7D29-4A50-B5D3-F1210E1377A2}"/>
          </ac:spMkLst>
        </pc:spChg>
        <pc:spChg chg="mod">
          <ac:chgData name="Cote, Monica    (ASD-W)" userId="ed989fdc-3b2d-4e41-aa0e-f026e71b9473" providerId="ADAL" clId="{B4A99D04-79EE-4C86-BBCE-31A899F18EDE}" dt="2021-08-16T15:09:22.349" v="6" actId="164"/>
          <ac:spMkLst>
            <pc:docMk/>
            <pc:sldMk cId="3365002258" sldId="258"/>
            <ac:spMk id="109" creationId="{B44F16C3-3331-4E4D-9C07-D0CDA47F06F4}"/>
          </ac:spMkLst>
        </pc:spChg>
        <pc:spChg chg="mod">
          <ac:chgData name="Cote, Monica    (ASD-W)" userId="ed989fdc-3b2d-4e41-aa0e-f026e71b9473" providerId="ADAL" clId="{B4A99D04-79EE-4C86-BBCE-31A899F18EDE}" dt="2021-08-16T15:09:22.349" v="6" actId="164"/>
          <ac:spMkLst>
            <pc:docMk/>
            <pc:sldMk cId="3365002258" sldId="258"/>
            <ac:spMk id="115" creationId="{A71E342E-29CE-41DC-9FED-17A34E68E312}"/>
          </ac:spMkLst>
        </pc:spChg>
        <pc:spChg chg="mod">
          <ac:chgData name="Cote, Monica    (ASD-W)" userId="ed989fdc-3b2d-4e41-aa0e-f026e71b9473" providerId="ADAL" clId="{B4A99D04-79EE-4C86-BBCE-31A899F18EDE}" dt="2021-08-16T15:09:22.349" v="6" actId="164"/>
          <ac:spMkLst>
            <pc:docMk/>
            <pc:sldMk cId="3365002258" sldId="258"/>
            <ac:spMk id="116" creationId="{02E9C02E-75E2-46DC-B74A-670C4032BF14}"/>
          </ac:spMkLst>
        </pc:spChg>
        <pc:grpChg chg="add mod">
          <ac:chgData name="Cote, Monica    (ASD-W)" userId="ed989fdc-3b2d-4e41-aa0e-f026e71b9473" providerId="ADAL" clId="{B4A99D04-79EE-4C86-BBCE-31A899F18EDE}" dt="2021-08-16T15:09:12.561" v="5" actId="164"/>
          <ac:grpSpMkLst>
            <pc:docMk/>
            <pc:sldMk cId="3365002258" sldId="258"/>
            <ac:grpSpMk id="2" creationId="{5D950D50-FF9E-4355-A67F-C8F6F099E3D7}"/>
          </ac:grpSpMkLst>
        </pc:grpChg>
        <pc:grpChg chg="add mod">
          <ac:chgData name="Cote, Monica    (ASD-W)" userId="ed989fdc-3b2d-4e41-aa0e-f026e71b9473" providerId="ADAL" clId="{B4A99D04-79EE-4C86-BBCE-31A899F18EDE}" dt="2021-08-16T15:09:27.864" v="8" actId="1076"/>
          <ac:grpSpMkLst>
            <pc:docMk/>
            <pc:sldMk cId="3365002258" sldId="258"/>
            <ac:grpSpMk id="3" creationId="{333E21FF-3072-4781-8B4D-B41605222D21}"/>
          </ac:grpSpMkLst>
        </pc:grpChg>
        <pc:picChg chg="mod">
          <ac:chgData name="Cote, Monica    (ASD-W)" userId="ed989fdc-3b2d-4e41-aa0e-f026e71b9473" providerId="ADAL" clId="{B4A99D04-79EE-4C86-BBCE-31A899F18EDE}" dt="2021-08-16T15:09:22.349" v="6" actId="164"/>
          <ac:picMkLst>
            <pc:docMk/>
            <pc:sldMk cId="3365002258" sldId="258"/>
            <ac:picMk id="7" creationId="{35DA671B-4158-437A-B536-2E915527B329}"/>
          </ac:picMkLst>
        </pc:picChg>
        <pc:cxnChg chg="mod">
          <ac:chgData name="Cote, Monica    (ASD-W)" userId="ed989fdc-3b2d-4e41-aa0e-f026e71b9473" providerId="ADAL" clId="{B4A99D04-79EE-4C86-BBCE-31A899F18EDE}" dt="2021-08-16T15:09:22.349" v="6" actId="164"/>
          <ac:cxnSpMkLst>
            <pc:docMk/>
            <pc:sldMk cId="3365002258" sldId="258"/>
            <ac:cxnSpMk id="5" creationId="{513F905D-5DBF-437D-9475-8976BF33C914}"/>
          </ac:cxnSpMkLst>
        </pc:cxnChg>
        <pc:cxnChg chg="mod">
          <ac:chgData name="Cote, Monica    (ASD-W)" userId="ed989fdc-3b2d-4e41-aa0e-f026e71b9473" providerId="ADAL" clId="{B4A99D04-79EE-4C86-BBCE-31A899F18EDE}" dt="2021-08-16T15:09:22.349" v="6" actId="164"/>
          <ac:cxnSpMkLst>
            <pc:docMk/>
            <pc:sldMk cId="3365002258" sldId="258"/>
            <ac:cxnSpMk id="11" creationId="{73E266D9-5A14-43C7-8BFF-71ED41631555}"/>
          </ac:cxnSpMkLst>
        </pc:cxnChg>
        <pc:cxnChg chg="mod">
          <ac:chgData name="Cote, Monica    (ASD-W)" userId="ed989fdc-3b2d-4e41-aa0e-f026e71b9473" providerId="ADAL" clId="{B4A99D04-79EE-4C86-BBCE-31A899F18EDE}" dt="2021-08-16T15:09:22.349" v="6" actId="164"/>
          <ac:cxnSpMkLst>
            <pc:docMk/>
            <pc:sldMk cId="3365002258" sldId="258"/>
            <ac:cxnSpMk id="14" creationId="{09C76023-8180-4C53-ACD3-B5B254A44E25}"/>
          </ac:cxnSpMkLst>
        </pc:cxnChg>
        <pc:cxnChg chg="mod">
          <ac:chgData name="Cote, Monica    (ASD-W)" userId="ed989fdc-3b2d-4e41-aa0e-f026e71b9473" providerId="ADAL" clId="{B4A99D04-79EE-4C86-BBCE-31A899F18EDE}" dt="2021-08-16T15:09:22.349" v="6" actId="164"/>
          <ac:cxnSpMkLst>
            <pc:docMk/>
            <pc:sldMk cId="3365002258" sldId="258"/>
            <ac:cxnSpMk id="16" creationId="{E3525EC7-0921-4CB2-AFDB-3B6707B671D8}"/>
          </ac:cxnSpMkLst>
        </pc:cxnChg>
        <pc:cxnChg chg="mod">
          <ac:chgData name="Cote, Monica    (ASD-W)" userId="ed989fdc-3b2d-4e41-aa0e-f026e71b9473" providerId="ADAL" clId="{B4A99D04-79EE-4C86-BBCE-31A899F18EDE}" dt="2021-08-16T15:09:22.349" v="6" actId="164"/>
          <ac:cxnSpMkLst>
            <pc:docMk/>
            <pc:sldMk cId="3365002258" sldId="258"/>
            <ac:cxnSpMk id="30" creationId="{891F10C3-6FFB-44DE-8486-C762128D76EF}"/>
          </ac:cxnSpMkLst>
        </pc:cxnChg>
        <pc:cxnChg chg="mod">
          <ac:chgData name="Cote, Monica    (ASD-W)" userId="ed989fdc-3b2d-4e41-aa0e-f026e71b9473" providerId="ADAL" clId="{B4A99D04-79EE-4C86-BBCE-31A899F18EDE}" dt="2021-08-16T15:09:22.349" v="6" actId="164"/>
          <ac:cxnSpMkLst>
            <pc:docMk/>
            <pc:sldMk cId="3365002258" sldId="258"/>
            <ac:cxnSpMk id="51" creationId="{D5361D1B-2935-4446-AE66-BFE350A8E2AF}"/>
          </ac:cxnSpMkLst>
        </pc:cxnChg>
        <pc:cxnChg chg="mod">
          <ac:chgData name="Cote, Monica    (ASD-W)" userId="ed989fdc-3b2d-4e41-aa0e-f026e71b9473" providerId="ADAL" clId="{B4A99D04-79EE-4C86-BBCE-31A899F18EDE}" dt="2021-08-16T15:09:22.349" v="6" actId="164"/>
          <ac:cxnSpMkLst>
            <pc:docMk/>
            <pc:sldMk cId="3365002258" sldId="258"/>
            <ac:cxnSpMk id="53" creationId="{2FE64A8C-E494-462A-946D-92AA50B7D5AA}"/>
          </ac:cxnSpMkLst>
        </pc:cxnChg>
        <pc:cxnChg chg="mod">
          <ac:chgData name="Cote, Monica    (ASD-W)" userId="ed989fdc-3b2d-4e41-aa0e-f026e71b9473" providerId="ADAL" clId="{B4A99D04-79EE-4C86-BBCE-31A899F18EDE}" dt="2021-08-16T15:09:22.349" v="6" actId="164"/>
          <ac:cxnSpMkLst>
            <pc:docMk/>
            <pc:sldMk cId="3365002258" sldId="258"/>
            <ac:cxnSpMk id="57" creationId="{7E8432D1-F49A-4EFB-9CAF-2413DB093B0A}"/>
          </ac:cxnSpMkLst>
        </pc:cxnChg>
        <pc:cxnChg chg="mod">
          <ac:chgData name="Cote, Monica    (ASD-W)" userId="ed989fdc-3b2d-4e41-aa0e-f026e71b9473" providerId="ADAL" clId="{B4A99D04-79EE-4C86-BBCE-31A899F18EDE}" dt="2021-08-16T15:09:22.349" v="6" actId="164"/>
          <ac:cxnSpMkLst>
            <pc:docMk/>
            <pc:sldMk cId="3365002258" sldId="258"/>
            <ac:cxnSpMk id="59" creationId="{6C29270E-2B49-4FEF-BFD0-FF125FF52A3E}"/>
          </ac:cxnSpMkLst>
        </pc:cxnChg>
        <pc:cxnChg chg="mod">
          <ac:chgData name="Cote, Monica    (ASD-W)" userId="ed989fdc-3b2d-4e41-aa0e-f026e71b9473" providerId="ADAL" clId="{B4A99D04-79EE-4C86-BBCE-31A899F18EDE}" dt="2021-08-16T15:09:22.349" v="6" actId="164"/>
          <ac:cxnSpMkLst>
            <pc:docMk/>
            <pc:sldMk cId="3365002258" sldId="258"/>
            <ac:cxnSpMk id="61" creationId="{94491AE6-A5B2-47C9-8A98-C22EC662DDE0}"/>
          </ac:cxnSpMkLst>
        </pc:cxnChg>
        <pc:cxnChg chg="mod">
          <ac:chgData name="Cote, Monica    (ASD-W)" userId="ed989fdc-3b2d-4e41-aa0e-f026e71b9473" providerId="ADAL" clId="{B4A99D04-79EE-4C86-BBCE-31A899F18EDE}" dt="2021-08-16T15:09:22.349" v="6" actId="164"/>
          <ac:cxnSpMkLst>
            <pc:docMk/>
            <pc:sldMk cId="3365002258" sldId="258"/>
            <ac:cxnSpMk id="63" creationId="{C7E5FC43-4011-4E74-8A09-62756D8BF558}"/>
          </ac:cxnSpMkLst>
        </pc:cxnChg>
        <pc:cxnChg chg="mod">
          <ac:chgData name="Cote, Monica    (ASD-W)" userId="ed989fdc-3b2d-4e41-aa0e-f026e71b9473" providerId="ADAL" clId="{B4A99D04-79EE-4C86-BBCE-31A899F18EDE}" dt="2021-08-16T15:09:22.349" v="6" actId="164"/>
          <ac:cxnSpMkLst>
            <pc:docMk/>
            <pc:sldMk cId="3365002258" sldId="258"/>
            <ac:cxnSpMk id="65" creationId="{AC883E33-F4D2-48A8-9677-A7E571668AA2}"/>
          </ac:cxnSpMkLst>
        </pc:cxnChg>
        <pc:cxnChg chg="mod">
          <ac:chgData name="Cote, Monica    (ASD-W)" userId="ed989fdc-3b2d-4e41-aa0e-f026e71b9473" providerId="ADAL" clId="{B4A99D04-79EE-4C86-BBCE-31A899F18EDE}" dt="2021-08-16T15:09:22.349" v="6" actId="164"/>
          <ac:cxnSpMkLst>
            <pc:docMk/>
            <pc:sldMk cId="3365002258" sldId="258"/>
            <ac:cxnSpMk id="67" creationId="{074E71E8-C325-4D2C-B27E-65B61402A5AF}"/>
          </ac:cxnSpMkLst>
        </pc:cxnChg>
        <pc:cxnChg chg="mod">
          <ac:chgData name="Cote, Monica    (ASD-W)" userId="ed989fdc-3b2d-4e41-aa0e-f026e71b9473" providerId="ADAL" clId="{B4A99D04-79EE-4C86-BBCE-31A899F18EDE}" dt="2021-08-16T15:09:22.349" v="6" actId="164"/>
          <ac:cxnSpMkLst>
            <pc:docMk/>
            <pc:sldMk cId="3365002258" sldId="258"/>
            <ac:cxnSpMk id="100" creationId="{81845173-7BFD-4A14-BE39-639323AB20FA}"/>
          </ac:cxnSpMkLst>
        </pc:cxnChg>
      </pc:sldChg>
      <pc:sldChg chg="addSp delSp modSp new mod setBg">
        <pc:chgData name="Cote, Monica    (ASD-W)" userId="ed989fdc-3b2d-4e41-aa0e-f026e71b9473" providerId="ADAL" clId="{B4A99D04-79EE-4C86-BBCE-31A899F18EDE}" dt="2021-08-16T15:24:31.518" v="499" actId="1076"/>
        <pc:sldMkLst>
          <pc:docMk/>
          <pc:sldMk cId="2172472704" sldId="259"/>
        </pc:sldMkLst>
        <pc:spChg chg="del">
          <ac:chgData name="Cote, Monica    (ASD-W)" userId="ed989fdc-3b2d-4e41-aa0e-f026e71b9473" providerId="ADAL" clId="{B4A99D04-79EE-4C86-BBCE-31A899F18EDE}" dt="2021-08-16T15:14:02.717" v="31" actId="478"/>
          <ac:spMkLst>
            <pc:docMk/>
            <pc:sldMk cId="2172472704" sldId="259"/>
            <ac:spMk id="2" creationId="{5A085B34-E44F-41A3-8D81-B552C04FC73F}"/>
          </ac:spMkLst>
        </pc:spChg>
        <pc:spChg chg="del">
          <ac:chgData name="Cote, Monica    (ASD-W)" userId="ed989fdc-3b2d-4e41-aa0e-f026e71b9473" providerId="ADAL" clId="{B4A99D04-79EE-4C86-BBCE-31A899F18EDE}" dt="2021-08-16T15:14:05.684" v="32" actId="478"/>
          <ac:spMkLst>
            <pc:docMk/>
            <pc:sldMk cId="2172472704" sldId="259"/>
            <ac:spMk id="3" creationId="{4AB56BCE-FF8F-4668-9107-8EEE1DEB1E58}"/>
          </ac:spMkLst>
        </pc:spChg>
        <pc:spChg chg="add mod">
          <ac:chgData name="Cote, Monica    (ASD-W)" userId="ed989fdc-3b2d-4e41-aa0e-f026e71b9473" providerId="ADAL" clId="{B4A99D04-79EE-4C86-BBCE-31A899F18EDE}" dt="2021-08-16T15:23:00.918" v="473" actId="1076"/>
          <ac:spMkLst>
            <pc:docMk/>
            <pc:sldMk cId="2172472704" sldId="259"/>
            <ac:spMk id="7" creationId="{D700E2A9-18B3-4790-9172-9BB030C868F4}"/>
          </ac:spMkLst>
        </pc:spChg>
        <pc:spChg chg="add">
          <ac:chgData name="Cote, Monica    (ASD-W)" userId="ed989fdc-3b2d-4e41-aa0e-f026e71b9473" providerId="ADAL" clId="{B4A99D04-79EE-4C86-BBCE-31A899F18EDE}" dt="2021-08-16T15:14:43.598" v="38" actId="26606"/>
          <ac:spMkLst>
            <pc:docMk/>
            <pc:sldMk cId="2172472704" sldId="259"/>
            <ac:spMk id="23" creationId="{03E8462A-FEBA-4848-81CC-3F8DA3E477BE}"/>
          </ac:spMkLst>
        </pc:spChg>
        <pc:spChg chg="add">
          <ac:chgData name="Cote, Monica    (ASD-W)" userId="ed989fdc-3b2d-4e41-aa0e-f026e71b9473" providerId="ADAL" clId="{B4A99D04-79EE-4C86-BBCE-31A899F18EDE}" dt="2021-08-16T15:14:43.598" v="38" actId="26606"/>
          <ac:spMkLst>
            <pc:docMk/>
            <pc:sldMk cId="2172472704" sldId="259"/>
            <ac:spMk id="36" creationId="{7941F9B1-B01B-4A84-89D9-B169AEB4E456}"/>
          </ac:spMkLst>
        </pc:spChg>
        <pc:spChg chg="add mod">
          <ac:chgData name="Cote, Monica    (ASD-W)" userId="ed989fdc-3b2d-4e41-aa0e-f026e71b9473" providerId="ADAL" clId="{B4A99D04-79EE-4C86-BBCE-31A899F18EDE}" dt="2021-08-16T15:24:05.050" v="497" actId="14100"/>
          <ac:spMkLst>
            <pc:docMk/>
            <pc:sldMk cId="2172472704" sldId="259"/>
            <ac:spMk id="41" creationId="{F3C04A48-0981-44BB-9036-E7318E1DB38E}"/>
          </ac:spMkLst>
        </pc:spChg>
        <pc:spChg chg="add mod">
          <ac:chgData name="Cote, Monica    (ASD-W)" userId="ed989fdc-3b2d-4e41-aa0e-f026e71b9473" providerId="ADAL" clId="{B4A99D04-79EE-4C86-BBCE-31A899F18EDE}" dt="2021-08-16T15:23:43.053" v="492" actId="1076"/>
          <ac:spMkLst>
            <pc:docMk/>
            <pc:sldMk cId="2172472704" sldId="259"/>
            <ac:spMk id="42" creationId="{7904990A-3C97-4D54-AC9D-0D9B3D2544FC}"/>
          </ac:spMkLst>
        </pc:spChg>
        <pc:spChg chg="add mod">
          <ac:chgData name="Cote, Monica    (ASD-W)" userId="ed989fdc-3b2d-4e41-aa0e-f026e71b9473" providerId="ADAL" clId="{B4A99D04-79EE-4C86-BBCE-31A899F18EDE}" dt="2021-08-16T15:23:53.757" v="494" actId="1076"/>
          <ac:spMkLst>
            <pc:docMk/>
            <pc:sldMk cId="2172472704" sldId="259"/>
            <ac:spMk id="43" creationId="{AF03EE9E-351E-41E9-BD85-EEE6B11AAD97}"/>
          </ac:spMkLst>
        </pc:spChg>
        <pc:spChg chg="add mod">
          <ac:chgData name="Cote, Monica    (ASD-W)" userId="ed989fdc-3b2d-4e41-aa0e-f026e71b9473" providerId="ADAL" clId="{B4A99D04-79EE-4C86-BBCE-31A899F18EDE}" dt="2021-08-16T15:23:47.694" v="493" actId="1076"/>
          <ac:spMkLst>
            <pc:docMk/>
            <pc:sldMk cId="2172472704" sldId="259"/>
            <ac:spMk id="44" creationId="{2C44329F-315C-49A6-B0DA-DF3F5EC86358}"/>
          </ac:spMkLst>
        </pc:spChg>
        <pc:spChg chg="add mod">
          <ac:chgData name="Cote, Monica    (ASD-W)" userId="ed989fdc-3b2d-4e41-aa0e-f026e71b9473" providerId="ADAL" clId="{B4A99D04-79EE-4C86-BBCE-31A899F18EDE}" dt="2021-08-16T15:24:00.574" v="496" actId="1076"/>
          <ac:spMkLst>
            <pc:docMk/>
            <pc:sldMk cId="2172472704" sldId="259"/>
            <ac:spMk id="45" creationId="{E0045826-74ED-41C2-A6EE-E2640A5F8060}"/>
          </ac:spMkLst>
        </pc:spChg>
        <pc:spChg chg="add mod">
          <ac:chgData name="Cote, Monica    (ASD-W)" userId="ed989fdc-3b2d-4e41-aa0e-f026e71b9473" providerId="ADAL" clId="{B4A99D04-79EE-4C86-BBCE-31A899F18EDE}" dt="2021-08-16T15:24:28.868" v="498" actId="164"/>
          <ac:spMkLst>
            <pc:docMk/>
            <pc:sldMk cId="2172472704" sldId="259"/>
            <ac:spMk id="48" creationId="{46A502AF-8A35-49A6-A9A5-10D6AC2CC620}"/>
          </ac:spMkLst>
        </pc:spChg>
        <pc:grpChg chg="add">
          <ac:chgData name="Cote, Monica    (ASD-W)" userId="ed989fdc-3b2d-4e41-aa0e-f026e71b9473" providerId="ADAL" clId="{B4A99D04-79EE-4C86-BBCE-31A899F18EDE}" dt="2021-08-16T15:14:43.598" v="38" actId="26606"/>
          <ac:grpSpMkLst>
            <pc:docMk/>
            <pc:sldMk cId="2172472704" sldId="259"/>
            <ac:grpSpMk id="11" creationId="{609316A9-990D-4EC3-A671-70EE5C1493A4}"/>
          </ac:grpSpMkLst>
        </pc:grpChg>
        <pc:grpChg chg="add">
          <ac:chgData name="Cote, Monica    (ASD-W)" userId="ed989fdc-3b2d-4e41-aa0e-f026e71b9473" providerId="ADAL" clId="{B4A99D04-79EE-4C86-BBCE-31A899F18EDE}" dt="2021-08-16T15:14:43.598" v="38" actId="26606"/>
          <ac:grpSpMkLst>
            <pc:docMk/>
            <pc:sldMk cId="2172472704" sldId="259"/>
            <ac:grpSpMk id="25" creationId="{2109F83F-40FE-4DB3-84CC-09FB3340D06D}"/>
          </ac:grpSpMkLst>
        </pc:grpChg>
        <pc:grpChg chg="add mod">
          <ac:chgData name="Cote, Monica    (ASD-W)" userId="ed989fdc-3b2d-4e41-aa0e-f026e71b9473" providerId="ADAL" clId="{B4A99D04-79EE-4C86-BBCE-31A899F18EDE}" dt="2021-08-16T15:24:31.518" v="499" actId="1076"/>
          <ac:grpSpMkLst>
            <pc:docMk/>
            <pc:sldMk cId="2172472704" sldId="259"/>
            <ac:grpSpMk id="49" creationId="{5FAD2B68-8139-4F70-A3C4-AB9CC55CC832}"/>
          </ac:grpSpMkLst>
        </pc:grpChg>
        <pc:graphicFrameChg chg="add del mod">
          <ac:chgData name="Cote, Monica    (ASD-W)" userId="ed989fdc-3b2d-4e41-aa0e-f026e71b9473" providerId="ADAL" clId="{B4A99D04-79EE-4C86-BBCE-31A899F18EDE}" dt="2021-08-16T15:14:23.845" v="34"/>
          <ac:graphicFrameMkLst>
            <pc:docMk/>
            <pc:sldMk cId="2172472704" sldId="259"/>
            <ac:graphicFrameMk id="4" creationId="{B9175EC7-C7D9-4B09-BE5A-20CD82B461AC}"/>
          </ac:graphicFrameMkLst>
        </pc:graphicFrameChg>
        <pc:graphicFrameChg chg="add del mod">
          <ac:chgData name="Cote, Monica    (ASD-W)" userId="ed989fdc-3b2d-4e41-aa0e-f026e71b9473" providerId="ADAL" clId="{B4A99D04-79EE-4C86-BBCE-31A899F18EDE}" dt="2021-08-16T15:16:38.388" v="98"/>
          <ac:graphicFrameMkLst>
            <pc:docMk/>
            <pc:sldMk cId="2172472704" sldId="259"/>
            <ac:graphicFrameMk id="40" creationId="{8C1D7CBE-4F31-47ED-9115-1854ED0F1BC3}"/>
          </ac:graphicFrameMkLst>
        </pc:graphicFrameChg>
        <pc:picChg chg="add mod">
          <ac:chgData name="Cote, Monica    (ASD-W)" userId="ed989fdc-3b2d-4e41-aa0e-f026e71b9473" providerId="ADAL" clId="{B4A99D04-79EE-4C86-BBCE-31A899F18EDE}" dt="2021-08-16T15:24:28.868" v="498" actId="164"/>
          <ac:picMkLst>
            <pc:docMk/>
            <pc:sldMk cId="2172472704" sldId="259"/>
            <ac:picMk id="6" creationId="{BF8EAFA5-66E0-449B-82DB-33A53AA7BEE8}"/>
          </ac:picMkLst>
        </pc:picChg>
        <pc:cxnChg chg="add mod">
          <ac:chgData name="Cote, Monica    (ASD-W)" userId="ed989fdc-3b2d-4e41-aa0e-f026e71b9473" providerId="ADAL" clId="{B4A99D04-79EE-4C86-BBCE-31A899F18EDE}" dt="2021-08-16T15:24:28.868" v="498" actId="164"/>
          <ac:cxnSpMkLst>
            <pc:docMk/>
            <pc:sldMk cId="2172472704" sldId="259"/>
            <ac:cxnSpMk id="9" creationId="{15EC3378-1E34-4B62-9243-9186F012B608}"/>
          </ac:cxnSpMkLst>
        </pc:cxnChg>
        <pc:cxnChg chg="add mod">
          <ac:chgData name="Cote, Monica    (ASD-W)" userId="ed989fdc-3b2d-4e41-aa0e-f026e71b9473" providerId="ADAL" clId="{B4A99D04-79EE-4C86-BBCE-31A899F18EDE}" dt="2021-08-16T15:24:28.868" v="498" actId="164"/>
          <ac:cxnSpMkLst>
            <pc:docMk/>
            <pc:sldMk cId="2172472704" sldId="259"/>
            <ac:cxnSpMk id="24" creationId="{3AB3F3BE-9BDE-4C52-A813-6676E8A5E6DF}"/>
          </ac:cxnSpMkLst>
        </pc:cxnChg>
      </pc:sldChg>
      <pc:sldChg chg="modSp add mod">
        <pc:chgData name="Cote, Monica    (ASD-W)" userId="ed989fdc-3b2d-4e41-aa0e-f026e71b9473" providerId="ADAL" clId="{B4A99D04-79EE-4C86-BBCE-31A899F18EDE}" dt="2021-08-16T15:23:34.446" v="491" actId="14100"/>
        <pc:sldMkLst>
          <pc:docMk/>
          <pc:sldMk cId="2909454454" sldId="260"/>
        </pc:sldMkLst>
        <pc:spChg chg="mod">
          <ac:chgData name="Cote, Monica    (ASD-W)" userId="ed989fdc-3b2d-4e41-aa0e-f026e71b9473" providerId="ADAL" clId="{B4A99D04-79EE-4C86-BBCE-31A899F18EDE}" dt="2021-08-16T15:23:34.446" v="491" actId="14100"/>
          <ac:spMkLst>
            <pc:docMk/>
            <pc:sldMk cId="2909454454" sldId="260"/>
            <ac:spMk id="7" creationId="{D700E2A9-18B3-4790-9172-9BB030C868F4}"/>
          </ac:spMkLst>
        </pc:spChg>
      </pc:sldChg>
      <pc:sldChg chg="addSp delSp modSp new del mod setBg">
        <pc:chgData name="Cote, Monica    (ASD-W)" userId="ed989fdc-3b2d-4e41-aa0e-f026e71b9473" providerId="ADAL" clId="{B4A99D04-79EE-4C86-BBCE-31A899F18EDE}" dt="2021-08-16T16:23:30.433" v="1358" actId="2696"/>
        <pc:sldMkLst>
          <pc:docMk/>
          <pc:sldMk cId="4148251563" sldId="261"/>
        </pc:sldMkLst>
        <pc:spChg chg="del">
          <ac:chgData name="Cote, Monica    (ASD-W)" userId="ed989fdc-3b2d-4e41-aa0e-f026e71b9473" providerId="ADAL" clId="{B4A99D04-79EE-4C86-BBCE-31A899F18EDE}" dt="2021-08-16T15:31:40.138" v="501" actId="21"/>
          <ac:spMkLst>
            <pc:docMk/>
            <pc:sldMk cId="4148251563" sldId="261"/>
            <ac:spMk id="2" creationId="{F8479B2E-19F0-48F8-95CD-E1B3F6D6F003}"/>
          </ac:spMkLst>
        </pc:spChg>
        <pc:spChg chg="del">
          <ac:chgData name="Cote, Monica    (ASD-W)" userId="ed989fdc-3b2d-4e41-aa0e-f026e71b9473" providerId="ADAL" clId="{B4A99D04-79EE-4C86-BBCE-31A899F18EDE}" dt="2021-08-16T15:31:43.291" v="502" actId="21"/>
          <ac:spMkLst>
            <pc:docMk/>
            <pc:sldMk cId="4148251563" sldId="261"/>
            <ac:spMk id="3" creationId="{ED9F78F1-52B3-4D01-8F67-E247D8D8D925}"/>
          </ac:spMkLst>
        </pc:spChg>
        <pc:spChg chg="add del mod">
          <ac:chgData name="Cote, Monica    (ASD-W)" userId="ed989fdc-3b2d-4e41-aa0e-f026e71b9473" providerId="ADAL" clId="{B4A99D04-79EE-4C86-BBCE-31A899F18EDE}" dt="2021-08-16T15:31:46.702" v="504"/>
          <ac:spMkLst>
            <pc:docMk/>
            <pc:sldMk cId="4148251563" sldId="261"/>
            <ac:spMk id="4" creationId="{CEDA0093-7F35-489C-8666-4094F6983E47}"/>
          </ac:spMkLst>
        </pc:spChg>
        <pc:spChg chg="add del mod">
          <ac:chgData name="Cote, Monica    (ASD-W)" userId="ed989fdc-3b2d-4e41-aa0e-f026e71b9473" providerId="ADAL" clId="{B4A99D04-79EE-4C86-BBCE-31A899F18EDE}" dt="2021-08-16T15:31:50.709" v="506"/>
          <ac:spMkLst>
            <pc:docMk/>
            <pc:sldMk cId="4148251563" sldId="261"/>
            <ac:spMk id="5" creationId="{704FBD3A-457A-4098-882A-A9BEA41D2662}"/>
          </ac:spMkLst>
        </pc:spChg>
        <pc:spChg chg="add del">
          <ac:chgData name="Cote, Monica    (ASD-W)" userId="ed989fdc-3b2d-4e41-aa0e-f026e71b9473" providerId="ADAL" clId="{B4A99D04-79EE-4C86-BBCE-31A899F18EDE}" dt="2021-08-16T15:33:03.896" v="529" actId="26606"/>
          <ac:spMkLst>
            <pc:docMk/>
            <pc:sldMk cId="4148251563" sldId="261"/>
            <ac:spMk id="24" creationId="{03E8462A-FEBA-4848-81CC-3F8DA3E477BE}"/>
          </ac:spMkLst>
        </pc:spChg>
        <pc:spChg chg="add mod">
          <ac:chgData name="Cote, Monica    (ASD-W)" userId="ed989fdc-3b2d-4e41-aa0e-f026e71b9473" providerId="ADAL" clId="{B4A99D04-79EE-4C86-BBCE-31A899F18EDE}" dt="2021-08-16T15:33:03.896" v="529" actId="26606"/>
          <ac:spMkLst>
            <pc:docMk/>
            <pc:sldMk cId="4148251563" sldId="261"/>
            <ac:spMk id="36" creationId="{C04F0198-C77D-4FF9-95E4-A0611AEFD2EE}"/>
          </ac:spMkLst>
        </pc:spChg>
        <pc:spChg chg="add del">
          <ac:chgData name="Cote, Monica    (ASD-W)" userId="ed989fdc-3b2d-4e41-aa0e-f026e71b9473" providerId="ADAL" clId="{B4A99D04-79EE-4C86-BBCE-31A899F18EDE}" dt="2021-08-16T15:33:03.896" v="529" actId="26606"/>
          <ac:spMkLst>
            <pc:docMk/>
            <pc:sldMk cId="4148251563" sldId="261"/>
            <ac:spMk id="37" creationId="{7941F9B1-B01B-4A84-89D9-B169AEB4E456}"/>
          </ac:spMkLst>
        </pc:spChg>
        <pc:spChg chg="add mod">
          <ac:chgData name="Cote, Monica    (ASD-W)" userId="ed989fdc-3b2d-4e41-aa0e-f026e71b9473" providerId="ADAL" clId="{B4A99D04-79EE-4C86-BBCE-31A899F18EDE}" dt="2021-08-16T16:16:45.372" v="1081" actId="1076"/>
          <ac:spMkLst>
            <pc:docMk/>
            <pc:sldMk cId="4148251563" sldId="261"/>
            <ac:spMk id="53" creationId="{B7A9CDB0-F39C-4543-B20C-7D235ED3AE12}"/>
          </ac:spMkLst>
        </pc:spChg>
        <pc:spChg chg="add mod">
          <ac:chgData name="Cote, Monica    (ASD-W)" userId="ed989fdc-3b2d-4e41-aa0e-f026e71b9473" providerId="ADAL" clId="{B4A99D04-79EE-4C86-BBCE-31A899F18EDE}" dt="2021-08-16T16:15:55.266" v="941" actId="1076"/>
          <ac:spMkLst>
            <pc:docMk/>
            <pc:sldMk cId="4148251563" sldId="261"/>
            <ac:spMk id="54" creationId="{3C9C3E1D-C042-4B7E-8BAE-C73E833EE710}"/>
          </ac:spMkLst>
        </pc:spChg>
        <pc:spChg chg="add mod">
          <ac:chgData name="Cote, Monica    (ASD-W)" userId="ed989fdc-3b2d-4e41-aa0e-f026e71b9473" providerId="ADAL" clId="{B4A99D04-79EE-4C86-BBCE-31A899F18EDE}" dt="2021-08-16T16:19:24.465" v="1311" actId="1076"/>
          <ac:spMkLst>
            <pc:docMk/>
            <pc:sldMk cId="4148251563" sldId="261"/>
            <ac:spMk id="55" creationId="{16517A58-2CCB-4CBC-BDAB-554CA0DEA055}"/>
          </ac:spMkLst>
        </pc:spChg>
        <pc:spChg chg="add mod">
          <ac:chgData name="Cote, Monica    (ASD-W)" userId="ed989fdc-3b2d-4e41-aa0e-f026e71b9473" providerId="ADAL" clId="{B4A99D04-79EE-4C86-BBCE-31A899F18EDE}" dt="2021-08-16T16:16:50.612" v="1082" actId="1076"/>
          <ac:spMkLst>
            <pc:docMk/>
            <pc:sldMk cId="4148251563" sldId="261"/>
            <ac:spMk id="56" creationId="{7F9BE965-836A-4618-BADF-772D1F9F983C}"/>
          </ac:spMkLst>
        </pc:spChg>
        <pc:spChg chg="add mod">
          <ac:chgData name="Cote, Monica    (ASD-W)" userId="ed989fdc-3b2d-4e41-aa0e-f026e71b9473" providerId="ADAL" clId="{B4A99D04-79EE-4C86-BBCE-31A899F18EDE}" dt="2021-08-16T16:18:07.793" v="1287" actId="1076"/>
          <ac:spMkLst>
            <pc:docMk/>
            <pc:sldMk cId="4148251563" sldId="261"/>
            <ac:spMk id="57" creationId="{D8F28A54-7809-4B81-99D1-9944D3DACEB0}"/>
          </ac:spMkLst>
        </pc:spChg>
        <pc:grpChg chg="add del">
          <ac:chgData name="Cote, Monica    (ASD-W)" userId="ed989fdc-3b2d-4e41-aa0e-f026e71b9473" providerId="ADAL" clId="{B4A99D04-79EE-4C86-BBCE-31A899F18EDE}" dt="2021-08-16T15:33:03.896" v="529" actId="26606"/>
          <ac:grpSpMkLst>
            <pc:docMk/>
            <pc:sldMk cId="4148251563" sldId="261"/>
            <ac:grpSpMk id="12" creationId="{A4D026A2-7476-44B0-9648-BB98882F7BA3}"/>
          </ac:grpSpMkLst>
        </pc:grpChg>
        <pc:grpChg chg="add del">
          <ac:chgData name="Cote, Monica    (ASD-W)" userId="ed989fdc-3b2d-4e41-aa0e-f026e71b9473" providerId="ADAL" clId="{B4A99D04-79EE-4C86-BBCE-31A899F18EDE}" dt="2021-08-16T15:33:03.896" v="529" actId="26606"/>
          <ac:grpSpMkLst>
            <pc:docMk/>
            <pc:sldMk cId="4148251563" sldId="261"/>
            <ac:grpSpMk id="26" creationId="{2109F83F-40FE-4DB3-84CC-09FB3340D06D}"/>
          </ac:grpSpMkLst>
        </pc:grpChg>
        <pc:grpChg chg="add del">
          <ac:chgData name="Cote, Monica    (ASD-W)" userId="ed989fdc-3b2d-4e41-aa0e-f026e71b9473" providerId="ADAL" clId="{B4A99D04-79EE-4C86-BBCE-31A899F18EDE}" dt="2021-08-16T15:33:03.896" v="529" actId="26606"/>
          <ac:grpSpMkLst>
            <pc:docMk/>
            <pc:sldMk cId="4148251563" sldId="261"/>
            <ac:grpSpMk id="42" creationId="{B4DE830A-B531-4A3B-96F6-0ECE88B08555}"/>
          </ac:grpSpMkLst>
        </pc:grpChg>
        <pc:picChg chg="add del mod ord">
          <ac:chgData name="Cote, Monica    (ASD-W)" userId="ed989fdc-3b2d-4e41-aa0e-f026e71b9473" providerId="ADAL" clId="{B4A99D04-79EE-4C86-BBCE-31A899F18EDE}" dt="2021-08-16T15:33:08.669" v="531" actId="478"/>
          <ac:picMkLst>
            <pc:docMk/>
            <pc:sldMk cId="4148251563" sldId="261"/>
            <ac:picMk id="7" creationId="{BF2F5128-C9AC-4189-BC9B-F7B6AB891F8A}"/>
          </ac:picMkLst>
        </pc:picChg>
        <pc:picChg chg="add del mod">
          <ac:chgData name="Cote, Monica    (ASD-W)" userId="ed989fdc-3b2d-4e41-aa0e-f026e71b9473" providerId="ADAL" clId="{B4A99D04-79EE-4C86-BBCE-31A899F18EDE}" dt="2021-08-16T15:33:50.970" v="533" actId="478"/>
          <ac:picMkLst>
            <pc:docMk/>
            <pc:sldMk cId="4148251563" sldId="261"/>
            <ac:picMk id="9" creationId="{0B976FFB-0491-4042-B17C-DF7E12FE213E}"/>
          </ac:picMkLst>
        </pc:picChg>
        <pc:picChg chg="add mod">
          <ac:chgData name="Cote, Monica    (ASD-W)" userId="ed989fdc-3b2d-4e41-aa0e-f026e71b9473" providerId="ADAL" clId="{B4A99D04-79EE-4C86-BBCE-31A899F18EDE}" dt="2021-08-16T15:34:18.919" v="541" actId="1076"/>
          <ac:picMkLst>
            <pc:docMk/>
            <pc:sldMk cId="4148251563" sldId="261"/>
            <ac:picMk id="11" creationId="{2C4F1911-351B-4D04-80D3-A3D2A26E3F86}"/>
          </ac:picMkLst>
        </pc:picChg>
      </pc:sldChg>
      <pc:sldChg chg="addSp modSp add mod ord">
        <pc:chgData name="Cote, Monica    (ASD-W)" userId="ed989fdc-3b2d-4e41-aa0e-f026e71b9473" providerId="ADAL" clId="{B4A99D04-79EE-4C86-BBCE-31A899F18EDE}" dt="2021-08-16T16:23:20.968" v="1357" actId="13822"/>
        <pc:sldMkLst>
          <pc:docMk/>
          <pc:sldMk cId="1170813361" sldId="262"/>
        </pc:sldMkLst>
        <pc:spChg chg="add mod">
          <ac:chgData name="Cote, Monica    (ASD-W)" userId="ed989fdc-3b2d-4e41-aa0e-f026e71b9473" providerId="ADAL" clId="{B4A99D04-79EE-4C86-BBCE-31A899F18EDE}" dt="2021-08-16T16:20:35.902" v="1325" actId="1076"/>
          <ac:spMkLst>
            <pc:docMk/>
            <pc:sldMk cId="1170813361" sldId="262"/>
            <ac:spMk id="2" creationId="{F7044AEE-007F-41FB-836F-D0855C01390C}"/>
          </ac:spMkLst>
        </pc:spChg>
        <pc:spChg chg="mod">
          <ac:chgData name="Cote, Monica    (ASD-W)" userId="ed989fdc-3b2d-4e41-aa0e-f026e71b9473" providerId="ADAL" clId="{B4A99D04-79EE-4C86-BBCE-31A899F18EDE}" dt="2021-08-16T16:18:59.150" v="1306" actId="14100"/>
          <ac:spMkLst>
            <pc:docMk/>
            <pc:sldMk cId="1170813361" sldId="262"/>
            <ac:spMk id="36" creationId="{C04F0198-C77D-4FF9-95E4-A0611AEFD2EE}"/>
          </ac:spMkLst>
        </pc:spChg>
        <pc:spChg chg="add mod">
          <ac:chgData name="Cote, Monica    (ASD-W)" userId="ed989fdc-3b2d-4e41-aa0e-f026e71b9473" providerId="ADAL" clId="{B4A99D04-79EE-4C86-BBCE-31A899F18EDE}" dt="2021-08-16T16:21:30.370" v="1335" actId="1076"/>
          <ac:spMkLst>
            <pc:docMk/>
            <pc:sldMk cId="1170813361" sldId="262"/>
            <ac:spMk id="38" creationId="{F0296B05-E8FC-4157-B2BF-C636F0882E1B}"/>
          </ac:spMkLst>
        </pc:spChg>
        <pc:spChg chg="add mod">
          <ac:chgData name="Cote, Monica    (ASD-W)" userId="ed989fdc-3b2d-4e41-aa0e-f026e71b9473" providerId="ADAL" clId="{B4A99D04-79EE-4C86-BBCE-31A899F18EDE}" dt="2021-08-16T16:22:06.164" v="1342" actId="1076"/>
          <ac:spMkLst>
            <pc:docMk/>
            <pc:sldMk cId="1170813361" sldId="262"/>
            <ac:spMk id="41" creationId="{B93DD436-7412-4DA8-BBB6-CC686331D3A9}"/>
          </ac:spMkLst>
        </pc:spChg>
        <pc:spChg chg="add mod">
          <ac:chgData name="Cote, Monica    (ASD-W)" userId="ed989fdc-3b2d-4e41-aa0e-f026e71b9473" providerId="ADAL" clId="{B4A99D04-79EE-4C86-BBCE-31A899F18EDE}" dt="2021-08-16T16:22:39.106" v="1348" actId="1076"/>
          <ac:spMkLst>
            <pc:docMk/>
            <pc:sldMk cId="1170813361" sldId="262"/>
            <ac:spMk id="44" creationId="{92AF3B5D-C66B-4774-BB9A-DBAEF3E86A2B}"/>
          </ac:spMkLst>
        </pc:spChg>
        <pc:spChg chg="add mod">
          <ac:chgData name="Cote, Monica    (ASD-W)" userId="ed989fdc-3b2d-4e41-aa0e-f026e71b9473" providerId="ADAL" clId="{B4A99D04-79EE-4C86-BBCE-31A899F18EDE}" dt="2021-08-16T16:23:09.147" v="1355" actId="1076"/>
          <ac:spMkLst>
            <pc:docMk/>
            <pc:sldMk cId="1170813361" sldId="262"/>
            <ac:spMk id="47" creationId="{8242F6FC-F689-49A4-AE95-B42FCA984B0C}"/>
          </ac:spMkLst>
        </pc:spChg>
        <pc:spChg chg="mod">
          <ac:chgData name="Cote, Monica    (ASD-W)" userId="ed989fdc-3b2d-4e41-aa0e-f026e71b9473" providerId="ADAL" clId="{B4A99D04-79EE-4C86-BBCE-31A899F18EDE}" dt="2021-08-16T16:21:04.850" v="1331" actId="1076"/>
          <ac:spMkLst>
            <pc:docMk/>
            <pc:sldMk cId="1170813361" sldId="262"/>
            <ac:spMk id="53" creationId="{B7A9CDB0-F39C-4543-B20C-7D235ED3AE12}"/>
          </ac:spMkLst>
        </pc:spChg>
        <pc:spChg chg="mod">
          <ac:chgData name="Cote, Monica    (ASD-W)" userId="ed989fdc-3b2d-4e41-aa0e-f026e71b9473" providerId="ADAL" clId="{B4A99D04-79EE-4C86-BBCE-31A899F18EDE}" dt="2021-08-16T16:22:13.682" v="1343" actId="1076"/>
          <ac:spMkLst>
            <pc:docMk/>
            <pc:sldMk cId="1170813361" sldId="262"/>
            <ac:spMk id="54" creationId="{3C9C3E1D-C042-4B7E-8BAE-C73E833EE710}"/>
          </ac:spMkLst>
        </pc:spChg>
        <pc:spChg chg="mod">
          <ac:chgData name="Cote, Monica    (ASD-W)" userId="ed989fdc-3b2d-4e41-aa0e-f026e71b9473" providerId="ADAL" clId="{B4A99D04-79EE-4C86-BBCE-31A899F18EDE}" dt="2021-08-16T16:21:11.581" v="1332" actId="1076"/>
          <ac:spMkLst>
            <pc:docMk/>
            <pc:sldMk cId="1170813361" sldId="262"/>
            <ac:spMk id="56" creationId="{7F9BE965-836A-4618-BADF-772D1F9F983C}"/>
          </ac:spMkLst>
        </pc:spChg>
        <pc:cxnChg chg="add mod">
          <ac:chgData name="Cote, Monica    (ASD-W)" userId="ed989fdc-3b2d-4e41-aa0e-f026e71b9473" providerId="ADAL" clId="{B4A99D04-79EE-4C86-BBCE-31A899F18EDE}" dt="2021-08-16T16:21:01.778" v="1330" actId="14100"/>
          <ac:cxnSpMkLst>
            <pc:docMk/>
            <pc:sldMk cId="1170813361" sldId="262"/>
            <ac:cxnSpMk id="4" creationId="{9FAFAAD6-D5D1-44DD-BE8C-53CD6096055F}"/>
          </ac:cxnSpMkLst>
        </pc:cxnChg>
        <pc:cxnChg chg="add mod">
          <ac:chgData name="Cote, Monica    (ASD-W)" userId="ed989fdc-3b2d-4e41-aa0e-f026e71b9473" providerId="ADAL" clId="{B4A99D04-79EE-4C86-BBCE-31A899F18EDE}" dt="2021-08-16T16:21:44.532" v="1338" actId="13822"/>
          <ac:cxnSpMkLst>
            <pc:docMk/>
            <pc:sldMk cId="1170813361" sldId="262"/>
            <ac:cxnSpMk id="9" creationId="{9C0BEA47-A552-4734-A5FA-B3767FB01D36}"/>
          </ac:cxnSpMkLst>
        </pc:cxnChg>
        <pc:cxnChg chg="add mod">
          <ac:chgData name="Cote, Monica    (ASD-W)" userId="ed989fdc-3b2d-4e41-aa0e-f026e71b9473" providerId="ADAL" clId="{B4A99D04-79EE-4C86-BBCE-31A899F18EDE}" dt="2021-08-16T16:22:22.738" v="1345" actId="13822"/>
          <ac:cxnSpMkLst>
            <pc:docMk/>
            <pc:sldMk cId="1170813361" sldId="262"/>
            <ac:cxnSpMk id="23" creationId="{B6D47EAB-73D9-453E-94E0-5DF832937CA9}"/>
          </ac:cxnSpMkLst>
        </pc:cxnChg>
        <pc:cxnChg chg="add mod">
          <ac:chgData name="Cote, Monica    (ASD-W)" userId="ed989fdc-3b2d-4e41-aa0e-f026e71b9473" providerId="ADAL" clId="{B4A99D04-79EE-4C86-BBCE-31A899F18EDE}" dt="2021-08-16T16:22:56.090" v="1352" actId="1076"/>
          <ac:cxnSpMkLst>
            <pc:docMk/>
            <pc:sldMk cId="1170813361" sldId="262"/>
            <ac:cxnSpMk id="39" creationId="{2733D7DE-39E9-4301-8275-9F253BC2D6DD}"/>
          </ac:cxnSpMkLst>
        </pc:cxnChg>
        <pc:cxnChg chg="add mod">
          <ac:chgData name="Cote, Monica    (ASD-W)" userId="ed989fdc-3b2d-4e41-aa0e-f026e71b9473" providerId="ADAL" clId="{B4A99D04-79EE-4C86-BBCE-31A899F18EDE}" dt="2021-08-16T16:23:20.968" v="1357" actId="13822"/>
          <ac:cxnSpMkLst>
            <pc:docMk/>
            <pc:sldMk cId="1170813361" sldId="262"/>
            <ac:cxnSpMk id="42" creationId="{5575B2B5-53F1-4ACD-8F9B-5D5A5A4210D5}"/>
          </ac:cxnSpMkLst>
        </pc:cxnChg>
      </pc:sldChg>
      <pc:sldChg chg="addSp delSp modSp add mod ord">
        <pc:chgData name="Cote, Monica    (ASD-W)" userId="ed989fdc-3b2d-4e41-aa0e-f026e71b9473" providerId="ADAL" clId="{B4A99D04-79EE-4C86-BBCE-31A899F18EDE}" dt="2021-08-16T16:24:50.884" v="1382" actId="1076"/>
        <pc:sldMkLst>
          <pc:docMk/>
          <pc:sldMk cId="3856011387" sldId="263"/>
        </pc:sldMkLst>
        <pc:spChg chg="mod">
          <ac:chgData name="Cote, Monica    (ASD-W)" userId="ed989fdc-3b2d-4e41-aa0e-f026e71b9473" providerId="ADAL" clId="{B4A99D04-79EE-4C86-BBCE-31A899F18EDE}" dt="2021-08-16T16:24:49.759" v="1381" actId="164"/>
          <ac:spMkLst>
            <pc:docMk/>
            <pc:sldMk cId="3856011387" sldId="263"/>
            <ac:spMk id="2" creationId="{F7044AEE-007F-41FB-836F-D0855C01390C}"/>
          </ac:spMkLst>
        </pc:spChg>
        <pc:spChg chg="del">
          <ac:chgData name="Cote, Monica    (ASD-W)" userId="ed989fdc-3b2d-4e41-aa0e-f026e71b9473" providerId="ADAL" clId="{B4A99D04-79EE-4C86-BBCE-31A899F18EDE}" dt="2021-08-16T16:23:47.193" v="1362" actId="478"/>
          <ac:spMkLst>
            <pc:docMk/>
            <pc:sldMk cId="3856011387" sldId="263"/>
            <ac:spMk id="36" creationId="{C04F0198-C77D-4FF9-95E4-A0611AEFD2EE}"/>
          </ac:spMkLst>
        </pc:spChg>
        <pc:spChg chg="mod">
          <ac:chgData name="Cote, Monica    (ASD-W)" userId="ed989fdc-3b2d-4e41-aa0e-f026e71b9473" providerId="ADAL" clId="{B4A99D04-79EE-4C86-BBCE-31A899F18EDE}" dt="2021-08-16T16:24:49.759" v="1381" actId="164"/>
          <ac:spMkLst>
            <pc:docMk/>
            <pc:sldMk cId="3856011387" sldId="263"/>
            <ac:spMk id="38" creationId="{F0296B05-E8FC-4157-B2BF-C636F0882E1B}"/>
          </ac:spMkLst>
        </pc:spChg>
        <pc:spChg chg="mod">
          <ac:chgData name="Cote, Monica    (ASD-W)" userId="ed989fdc-3b2d-4e41-aa0e-f026e71b9473" providerId="ADAL" clId="{B4A99D04-79EE-4C86-BBCE-31A899F18EDE}" dt="2021-08-16T16:24:49.759" v="1381" actId="164"/>
          <ac:spMkLst>
            <pc:docMk/>
            <pc:sldMk cId="3856011387" sldId="263"/>
            <ac:spMk id="41" creationId="{B93DD436-7412-4DA8-BBB6-CC686331D3A9}"/>
          </ac:spMkLst>
        </pc:spChg>
        <pc:spChg chg="add mod">
          <ac:chgData name="Cote, Monica    (ASD-W)" userId="ed989fdc-3b2d-4e41-aa0e-f026e71b9473" providerId="ADAL" clId="{B4A99D04-79EE-4C86-BBCE-31A899F18EDE}" dt="2021-08-16T16:24:05.474" v="1371" actId="1076"/>
          <ac:spMkLst>
            <pc:docMk/>
            <pc:sldMk cId="3856011387" sldId="263"/>
            <ac:spMk id="43" creationId="{39D229B9-9550-4F5B-87E3-A63F3AFF8A8A}"/>
          </ac:spMkLst>
        </pc:spChg>
        <pc:spChg chg="mod">
          <ac:chgData name="Cote, Monica    (ASD-W)" userId="ed989fdc-3b2d-4e41-aa0e-f026e71b9473" providerId="ADAL" clId="{B4A99D04-79EE-4C86-BBCE-31A899F18EDE}" dt="2021-08-16T16:24:49.759" v="1381" actId="164"/>
          <ac:spMkLst>
            <pc:docMk/>
            <pc:sldMk cId="3856011387" sldId="263"/>
            <ac:spMk id="44" creationId="{92AF3B5D-C66B-4774-BB9A-DBAEF3E86A2B}"/>
          </ac:spMkLst>
        </pc:spChg>
        <pc:spChg chg="mod">
          <ac:chgData name="Cote, Monica    (ASD-W)" userId="ed989fdc-3b2d-4e41-aa0e-f026e71b9473" providerId="ADAL" clId="{B4A99D04-79EE-4C86-BBCE-31A899F18EDE}" dt="2021-08-16T16:24:49.759" v="1381" actId="164"/>
          <ac:spMkLst>
            <pc:docMk/>
            <pc:sldMk cId="3856011387" sldId="263"/>
            <ac:spMk id="47" creationId="{8242F6FC-F689-49A4-AE95-B42FCA984B0C}"/>
          </ac:spMkLst>
        </pc:spChg>
        <pc:spChg chg="mod">
          <ac:chgData name="Cote, Monica    (ASD-W)" userId="ed989fdc-3b2d-4e41-aa0e-f026e71b9473" providerId="ADAL" clId="{B4A99D04-79EE-4C86-BBCE-31A899F18EDE}" dt="2021-08-16T16:24:38.540" v="1379" actId="1076"/>
          <ac:spMkLst>
            <pc:docMk/>
            <pc:sldMk cId="3856011387" sldId="263"/>
            <ac:spMk id="53" creationId="{B7A9CDB0-F39C-4543-B20C-7D235ED3AE12}"/>
          </ac:spMkLst>
        </pc:spChg>
        <pc:spChg chg="mod">
          <ac:chgData name="Cote, Monica    (ASD-W)" userId="ed989fdc-3b2d-4e41-aa0e-f026e71b9473" providerId="ADAL" clId="{B4A99D04-79EE-4C86-BBCE-31A899F18EDE}" dt="2021-08-16T16:24:43.139" v="1380" actId="1076"/>
          <ac:spMkLst>
            <pc:docMk/>
            <pc:sldMk cId="3856011387" sldId="263"/>
            <ac:spMk id="54" creationId="{3C9C3E1D-C042-4B7E-8BAE-C73E833EE710}"/>
          </ac:spMkLst>
        </pc:spChg>
        <pc:spChg chg="mod">
          <ac:chgData name="Cote, Monica    (ASD-W)" userId="ed989fdc-3b2d-4e41-aa0e-f026e71b9473" providerId="ADAL" clId="{B4A99D04-79EE-4C86-BBCE-31A899F18EDE}" dt="2021-08-16T16:24:26.812" v="1376" actId="1076"/>
          <ac:spMkLst>
            <pc:docMk/>
            <pc:sldMk cId="3856011387" sldId="263"/>
            <ac:spMk id="55" creationId="{16517A58-2CCB-4CBC-BDAB-554CA0DEA055}"/>
          </ac:spMkLst>
        </pc:spChg>
        <pc:spChg chg="mod">
          <ac:chgData name="Cote, Monica    (ASD-W)" userId="ed989fdc-3b2d-4e41-aa0e-f026e71b9473" providerId="ADAL" clId="{B4A99D04-79EE-4C86-BBCE-31A899F18EDE}" dt="2021-08-16T16:24:31.434" v="1377" actId="1076"/>
          <ac:spMkLst>
            <pc:docMk/>
            <pc:sldMk cId="3856011387" sldId="263"/>
            <ac:spMk id="56" creationId="{7F9BE965-836A-4618-BADF-772D1F9F983C}"/>
          </ac:spMkLst>
        </pc:spChg>
        <pc:spChg chg="mod">
          <ac:chgData name="Cote, Monica    (ASD-W)" userId="ed989fdc-3b2d-4e41-aa0e-f026e71b9473" providerId="ADAL" clId="{B4A99D04-79EE-4C86-BBCE-31A899F18EDE}" dt="2021-08-16T16:24:35.550" v="1378" actId="1076"/>
          <ac:spMkLst>
            <pc:docMk/>
            <pc:sldMk cId="3856011387" sldId="263"/>
            <ac:spMk id="57" creationId="{D8F28A54-7809-4B81-99D1-9944D3DACEB0}"/>
          </ac:spMkLst>
        </pc:spChg>
        <pc:grpChg chg="add mod">
          <ac:chgData name="Cote, Monica    (ASD-W)" userId="ed989fdc-3b2d-4e41-aa0e-f026e71b9473" providerId="ADAL" clId="{B4A99D04-79EE-4C86-BBCE-31A899F18EDE}" dt="2021-08-16T16:24:50.884" v="1382" actId="1076"/>
          <ac:grpSpMkLst>
            <pc:docMk/>
            <pc:sldMk cId="3856011387" sldId="263"/>
            <ac:grpSpMk id="3" creationId="{9B5C7DC8-78B6-447D-BD04-11825246BAC8}"/>
          </ac:grpSpMkLst>
        </pc:grpChg>
        <pc:picChg chg="mod">
          <ac:chgData name="Cote, Monica    (ASD-W)" userId="ed989fdc-3b2d-4e41-aa0e-f026e71b9473" providerId="ADAL" clId="{B4A99D04-79EE-4C86-BBCE-31A899F18EDE}" dt="2021-08-16T16:24:49.759" v="1381" actId="164"/>
          <ac:picMkLst>
            <pc:docMk/>
            <pc:sldMk cId="3856011387" sldId="263"/>
            <ac:picMk id="11" creationId="{2C4F1911-351B-4D04-80D3-A3D2A26E3F86}"/>
          </ac:picMkLst>
        </pc:picChg>
        <pc:cxnChg chg="mod">
          <ac:chgData name="Cote, Monica    (ASD-W)" userId="ed989fdc-3b2d-4e41-aa0e-f026e71b9473" providerId="ADAL" clId="{B4A99D04-79EE-4C86-BBCE-31A899F18EDE}" dt="2021-08-16T16:24:49.759" v="1381" actId="164"/>
          <ac:cxnSpMkLst>
            <pc:docMk/>
            <pc:sldMk cId="3856011387" sldId="263"/>
            <ac:cxnSpMk id="4" creationId="{9FAFAAD6-D5D1-44DD-BE8C-53CD6096055F}"/>
          </ac:cxnSpMkLst>
        </pc:cxnChg>
        <pc:cxnChg chg="mod">
          <ac:chgData name="Cote, Monica    (ASD-W)" userId="ed989fdc-3b2d-4e41-aa0e-f026e71b9473" providerId="ADAL" clId="{B4A99D04-79EE-4C86-BBCE-31A899F18EDE}" dt="2021-08-16T16:24:49.759" v="1381" actId="164"/>
          <ac:cxnSpMkLst>
            <pc:docMk/>
            <pc:sldMk cId="3856011387" sldId="263"/>
            <ac:cxnSpMk id="9" creationId="{9C0BEA47-A552-4734-A5FA-B3767FB01D36}"/>
          </ac:cxnSpMkLst>
        </pc:cxnChg>
        <pc:cxnChg chg="mod">
          <ac:chgData name="Cote, Monica    (ASD-W)" userId="ed989fdc-3b2d-4e41-aa0e-f026e71b9473" providerId="ADAL" clId="{B4A99D04-79EE-4C86-BBCE-31A899F18EDE}" dt="2021-08-16T16:24:49.759" v="1381" actId="164"/>
          <ac:cxnSpMkLst>
            <pc:docMk/>
            <pc:sldMk cId="3856011387" sldId="263"/>
            <ac:cxnSpMk id="23" creationId="{B6D47EAB-73D9-453E-94E0-5DF832937CA9}"/>
          </ac:cxnSpMkLst>
        </pc:cxnChg>
        <pc:cxnChg chg="mod">
          <ac:chgData name="Cote, Monica    (ASD-W)" userId="ed989fdc-3b2d-4e41-aa0e-f026e71b9473" providerId="ADAL" clId="{B4A99D04-79EE-4C86-BBCE-31A899F18EDE}" dt="2021-08-16T16:24:49.759" v="1381" actId="164"/>
          <ac:cxnSpMkLst>
            <pc:docMk/>
            <pc:sldMk cId="3856011387" sldId="263"/>
            <ac:cxnSpMk id="39" creationId="{2733D7DE-39E9-4301-8275-9F253BC2D6DD}"/>
          </ac:cxnSpMkLst>
        </pc:cxnChg>
        <pc:cxnChg chg="mod">
          <ac:chgData name="Cote, Monica    (ASD-W)" userId="ed989fdc-3b2d-4e41-aa0e-f026e71b9473" providerId="ADAL" clId="{B4A99D04-79EE-4C86-BBCE-31A899F18EDE}" dt="2021-08-16T16:24:49.759" v="1381" actId="164"/>
          <ac:cxnSpMkLst>
            <pc:docMk/>
            <pc:sldMk cId="3856011387" sldId="263"/>
            <ac:cxnSpMk id="42" creationId="{5575B2B5-53F1-4ACD-8F9B-5D5A5A4210D5}"/>
          </ac:cxnSpMkLst>
        </pc:cxnChg>
      </pc:sldChg>
      <pc:sldChg chg="addSp delSp modSp add mod">
        <pc:chgData name="Cote, Monica    (ASD-W)" userId="ed989fdc-3b2d-4e41-aa0e-f026e71b9473" providerId="ADAL" clId="{B4A99D04-79EE-4C86-BBCE-31A899F18EDE}" dt="2021-08-16T16:31:47.356" v="1828" actId="164"/>
        <pc:sldMkLst>
          <pc:docMk/>
          <pc:sldMk cId="267089294" sldId="264"/>
        </pc:sldMkLst>
        <pc:spChg chg="mod">
          <ac:chgData name="Cote, Monica    (ASD-W)" userId="ed989fdc-3b2d-4e41-aa0e-f026e71b9473" providerId="ADAL" clId="{B4A99D04-79EE-4C86-BBCE-31A899F18EDE}" dt="2021-08-16T16:25:12.599" v="1396" actId="20577"/>
          <ac:spMkLst>
            <pc:docMk/>
            <pc:sldMk cId="267089294" sldId="264"/>
            <ac:spMk id="43" creationId="{39D229B9-9550-4F5B-87E3-A63F3AFF8A8A}"/>
          </ac:spMkLst>
        </pc:spChg>
        <pc:spChg chg="add mod">
          <ac:chgData name="Cote, Monica    (ASD-W)" userId="ed989fdc-3b2d-4e41-aa0e-f026e71b9473" providerId="ADAL" clId="{B4A99D04-79EE-4C86-BBCE-31A899F18EDE}" dt="2021-08-16T16:31:47.356" v="1828" actId="164"/>
          <ac:spMkLst>
            <pc:docMk/>
            <pc:sldMk cId="267089294" sldId="264"/>
            <ac:spMk id="48" creationId="{FD49E679-0AC1-4A6C-B003-8E1A6BD4CCAE}"/>
          </ac:spMkLst>
        </pc:spChg>
        <pc:spChg chg="add mod">
          <ac:chgData name="Cote, Monica    (ASD-W)" userId="ed989fdc-3b2d-4e41-aa0e-f026e71b9473" providerId="ADAL" clId="{B4A99D04-79EE-4C86-BBCE-31A899F18EDE}" dt="2021-08-16T16:31:47.356" v="1828" actId="164"/>
          <ac:spMkLst>
            <pc:docMk/>
            <pc:sldMk cId="267089294" sldId="264"/>
            <ac:spMk id="49" creationId="{9339B2B7-6D4B-40B8-9ABE-D8695ED558F2}"/>
          </ac:spMkLst>
        </pc:spChg>
        <pc:spChg chg="add mod">
          <ac:chgData name="Cote, Monica    (ASD-W)" userId="ed989fdc-3b2d-4e41-aa0e-f026e71b9473" providerId="ADAL" clId="{B4A99D04-79EE-4C86-BBCE-31A899F18EDE}" dt="2021-08-16T16:31:47.356" v="1828" actId="164"/>
          <ac:spMkLst>
            <pc:docMk/>
            <pc:sldMk cId="267089294" sldId="264"/>
            <ac:spMk id="50" creationId="{3D3FD429-18CA-4396-A1BE-AABEC87B422D}"/>
          </ac:spMkLst>
        </pc:spChg>
        <pc:spChg chg="add mod">
          <ac:chgData name="Cote, Monica    (ASD-W)" userId="ed989fdc-3b2d-4e41-aa0e-f026e71b9473" providerId="ADAL" clId="{B4A99D04-79EE-4C86-BBCE-31A899F18EDE}" dt="2021-08-16T16:31:47.356" v="1828" actId="164"/>
          <ac:spMkLst>
            <pc:docMk/>
            <pc:sldMk cId="267089294" sldId="264"/>
            <ac:spMk id="51" creationId="{EACC030C-841B-42BC-B1C8-568AEBD59859}"/>
          </ac:spMkLst>
        </pc:spChg>
        <pc:spChg chg="mod">
          <ac:chgData name="Cote, Monica    (ASD-W)" userId="ed989fdc-3b2d-4e41-aa0e-f026e71b9473" providerId="ADAL" clId="{B4A99D04-79EE-4C86-BBCE-31A899F18EDE}" dt="2021-08-16T16:31:36.976" v="1826" actId="1076"/>
          <ac:spMkLst>
            <pc:docMk/>
            <pc:sldMk cId="267089294" sldId="264"/>
            <ac:spMk id="53" creationId="{B7A9CDB0-F39C-4543-B20C-7D235ED3AE12}"/>
          </ac:spMkLst>
        </pc:spChg>
        <pc:spChg chg="del">
          <ac:chgData name="Cote, Monica    (ASD-W)" userId="ed989fdc-3b2d-4e41-aa0e-f026e71b9473" providerId="ADAL" clId="{B4A99D04-79EE-4C86-BBCE-31A899F18EDE}" dt="2021-08-16T16:30:28.434" v="1800" actId="478"/>
          <ac:spMkLst>
            <pc:docMk/>
            <pc:sldMk cId="267089294" sldId="264"/>
            <ac:spMk id="54" creationId="{3C9C3E1D-C042-4B7E-8BAE-C73E833EE710}"/>
          </ac:spMkLst>
        </pc:spChg>
        <pc:spChg chg="mod ord">
          <ac:chgData name="Cote, Monica    (ASD-W)" userId="ed989fdc-3b2d-4e41-aa0e-f026e71b9473" providerId="ADAL" clId="{B4A99D04-79EE-4C86-BBCE-31A899F18EDE}" dt="2021-08-16T16:31:39.491" v="1827" actId="1076"/>
          <ac:spMkLst>
            <pc:docMk/>
            <pc:sldMk cId="267089294" sldId="264"/>
            <ac:spMk id="55" creationId="{16517A58-2CCB-4CBC-BDAB-554CA0DEA055}"/>
          </ac:spMkLst>
        </pc:spChg>
        <pc:spChg chg="mod ord">
          <ac:chgData name="Cote, Monica    (ASD-W)" userId="ed989fdc-3b2d-4e41-aa0e-f026e71b9473" providerId="ADAL" clId="{B4A99D04-79EE-4C86-BBCE-31A899F18EDE}" dt="2021-08-16T16:31:33.778" v="1825" actId="1076"/>
          <ac:spMkLst>
            <pc:docMk/>
            <pc:sldMk cId="267089294" sldId="264"/>
            <ac:spMk id="56" creationId="{7F9BE965-836A-4618-BADF-772D1F9F983C}"/>
          </ac:spMkLst>
        </pc:spChg>
        <pc:spChg chg="mod ord">
          <ac:chgData name="Cote, Monica    (ASD-W)" userId="ed989fdc-3b2d-4e41-aa0e-f026e71b9473" providerId="ADAL" clId="{B4A99D04-79EE-4C86-BBCE-31A899F18EDE}" dt="2021-08-16T16:31:28.988" v="1824" actId="1076"/>
          <ac:spMkLst>
            <pc:docMk/>
            <pc:sldMk cId="267089294" sldId="264"/>
            <ac:spMk id="57" creationId="{D8F28A54-7809-4B81-99D1-9944D3DACEB0}"/>
          </ac:spMkLst>
        </pc:spChg>
        <pc:grpChg chg="del">
          <ac:chgData name="Cote, Monica    (ASD-W)" userId="ed989fdc-3b2d-4e41-aa0e-f026e71b9473" providerId="ADAL" clId="{B4A99D04-79EE-4C86-BBCE-31A899F18EDE}" dt="2021-08-16T16:25:17.717" v="1397" actId="478"/>
          <ac:grpSpMkLst>
            <pc:docMk/>
            <pc:sldMk cId="267089294" sldId="264"/>
            <ac:grpSpMk id="3" creationId="{9B5C7DC8-78B6-447D-BD04-11825246BAC8}"/>
          </ac:grpSpMkLst>
        </pc:grpChg>
        <pc:grpChg chg="add mod">
          <ac:chgData name="Cote, Monica    (ASD-W)" userId="ed989fdc-3b2d-4e41-aa0e-f026e71b9473" providerId="ADAL" clId="{B4A99D04-79EE-4C86-BBCE-31A899F18EDE}" dt="2021-08-16T16:31:47.356" v="1828" actId="164"/>
          <ac:grpSpMkLst>
            <pc:docMk/>
            <pc:sldMk cId="267089294" sldId="264"/>
            <ac:grpSpMk id="25" creationId="{DC25EF97-3DCA-476E-AE7E-7AC55B4A83AF}"/>
          </ac:grpSpMkLst>
        </pc:grpChg>
        <pc:graphicFrameChg chg="add del mod">
          <ac:chgData name="Cote, Monica    (ASD-W)" userId="ed989fdc-3b2d-4e41-aa0e-f026e71b9473" providerId="ADAL" clId="{B4A99D04-79EE-4C86-BBCE-31A899F18EDE}" dt="2021-08-16T16:25:39.195" v="1399" actId="478"/>
          <ac:graphicFrameMkLst>
            <pc:docMk/>
            <pc:sldMk cId="267089294" sldId="264"/>
            <ac:graphicFrameMk id="5" creationId="{596A0A9E-DFE7-462D-B7C5-46D97DA72527}"/>
          </ac:graphicFrameMkLst>
        </pc:graphicFrameChg>
        <pc:picChg chg="add del mod">
          <ac:chgData name="Cote, Monica    (ASD-W)" userId="ed989fdc-3b2d-4e41-aa0e-f026e71b9473" providerId="ADAL" clId="{B4A99D04-79EE-4C86-BBCE-31A899F18EDE}" dt="2021-08-16T16:25:57.239" v="1401" actId="478"/>
          <ac:picMkLst>
            <pc:docMk/>
            <pc:sldMk cId="267089294" sldId="264"/>
            <ac:picMk id="7" creationId="{E0E61D2A-F464-4D9F-821D-94171596E5EC}"/>
          </ac:picMkLst>
        </pc:picChg>
        <pc:picChg chg="add mod ord">
          <ac:chgData name="Cote, Monica    (ASD-W)" userId="ed989fdc-3b2d-4e41-aa0e-f026e71b9473" providerId="ADAL" clId="{B4A99D04-79EE-4C86-BBCE-31A899F18EDE}" dt="2021-08-16T16:31:47.356" v="1828" actId="164"/>
          <ac:picMkLst>
            <pc:docMk/>
            <pc:sldMk cId="267089294" sldId="264"/>
            <ac:picMk id="10" creationId="{B85BCC88-09FA-47D0-8B18-C4D37733173C}"/>
          </ac:picMkLst>
        </pc:picChg>
      </pc:sldChg>
      <pc:sldChg chg="modSp add mod ord">
        <pc:chgData name="Cote, Monica    (ASD-W)" userId="ed989fdc-3b2d-4e41-aa0e-f026e71b9473" providerId="ADAL" clId="{B4A99D04-79EE-4C86-BBCE-31A899F18EDE}" dt="2021-08-16T16:31:17.485" v="1823"/>
        <pc:sldMkLst>
          <pc:docMk/>
          <pc:sldMk cId="842933400" sldId="265"/>
        </pc:sldMkLst>
        <pc:spChg chg="mod">
          <ac:chgData name="Cote, Monica    (ASD-W)" userId="ed989fdc-3b2d-4e41-aa0e-f026e71b9473" providerId="ADAL" clId="{B4A99D04-79EE-4C86-BBCE-31A899F18EDE}" dt="2021-08-16T16:31:14.068" v="1821" actId="1076"/>
          <ac:spMkLst>
            <pc:docMk/>
            <pc:sldMk cId="842933400" sldId="265"/>
            <ac:spMk id="43" creationId="{39D229B9-9550-4F5B-87E3-A63F3AFF8A8A}"/>
          </ac:spMkLst>
        </pc:spChg>
      </pc:sldChg>
      <pc:sldChg chg="delSp modSp new mod">
        <pc:chgData name="Cote, Monica    (ASD-W)" userId="ed989fdc-3b2d-4e41-aa0e-f026e71b9473" providerId="ADAL" clId="{B4A99D04-79EE-4C86-BBCE-31A899F18EDE}" dt="2021-08-17T19:07:29.827" v="1872" actId="478"/>
        <pc:sldMkLst>
          <pc:docMk/>
          <pc:sldMk cId="3816762568" sldId="266"/>
        </pc:sldMkLst>
        <pc:spChg chg="del">
          <ac:chgData name="Cote, Monica    (ASD-W)" userId="ed989fdc-3b2d-4e41-aa0e-f026e71b9473" providerId="ADAL" clId="{B4A99D04-79EE-4C86-BBCE-31A899F18EDE}" dt="2021-08-17T19:07:29.827" v="1872" actId="478"/>
          <ac:spMkLst>
            <pc:docMk/>
            <pc:sldMk cId="3816762568" sldId="266"/>
            <ac:spMk id="2" creationId="{122D60FE-3F42-42D8-B710-0012A0E58EC2}"/>
          </ac:spMkLst>
        </pc:spChg>
        <pc:spChg chg="mod">
          <ac:chgData name="Cote, Monica    (ASD-W)" userId="ed989fdc-3b2d-4e41-aa0e-f026e71b9473" providerId="ADAL" clId="{B4A99D04-79EE-4C86-BBCE-31A899F18EDE}" dt="2021-08-17T19:07:24.894" v="1871" actId="403"/>
          <ac:spMkLst>
            <pc:docMk/>
            <pc:sldMk cId="3816762568" sldId="266"/>
            <ac:spMk id="3" creationId="{26053233-B46E-4541-9792-3A46C9BFA68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5AAC7-1999-4C59-8D84-DF30F6981F4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D3207-85B1-4EF7-BF75-53335E9EA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35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B03-7F1B-485A-8D10-4DFD1BD1D9C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F591D-B4CA-4488-A96F-C60BF30F1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77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B03-7F1B-485A-8D10-4DFD1BD1D9C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F591D-B4CA-4488-A96F-C60BF30F1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83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B03-7F1B-485A-8D10-4DFD1BD1D9C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F591D-B4CA-4488-A96F-C60BF30F1A4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0639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B03-7F1B-485A-8D10-4DFD1BD1D9C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F591D-B4CA-4488-A96F-C60BF30F1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32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B03-7F1B-485A-8D10-4DFD1BD1D9C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F591D-B4CA-4488-A96F-C60BF30F1A4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5987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B03-7F1B-485A-8D10-4DFD1BD1D9C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F591D-B4CA-4488-A96F-C60BF30F1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59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B03-7F1B-485A-8D10-4DFD1BD1D9C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F591D-B4CA-4488-A96F-C60BF30F1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97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B03-7F1B-485A-8D10-4DFD1BD1D9C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F591D-B4CA-4488-A96F-C60BF30F1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66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B03-7F1B-485A-8D10-4DFD1BD1D9C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F591D-B4CA-4488-A96F-C60BF30F1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6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B03-7F1B-485A-8D10-4DFD1BD1D9C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F591D-B4CA-4488-A96F-C60BF30F1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0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B03-7F1B-485A-8D10-4DFD1BD1D9C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F591D-B4CA-4488-A96F-C60BF30F1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5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B03-7F1B-485A-8D10-4DFD1BD1D9C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F591D-B4CA-4488-A96F-C60BF30F1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B03-7F1B-485A-8D10-4DFD1BD1D9C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F591D-B4CA-4488-A96F-C60BF30F1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3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B03-7F1B-485A-8D10-4DFD1BD1D9C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F591D-B4CA-4488-A96F-C60BF30F1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01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B03-7F1B-485A-8D10-4DFD1BD1D9C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F591D-B4CA-4488-A96F-C60BF30F1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3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B03-7F1B-485A-8D10-4DFD1BD1D9C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F591D-B4CA-4488-A96F-C60BF30F1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9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2AB03-7F1B-485A-8D10-4DFD1BD1D9C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04F591D-B4CA-4488-A96F-C60BF30F1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6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EF1AED-B53D-4F79-8FB5-02EF359E0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en-US" sz="6000" dirty="0">
                <a:solidFill>
                  <a:srgbClr val="FFFFFF"/>
                </a:solidFill>
              </a:rPr>
              <a:t>Outcome 9: Photosynthesis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23E4FC-30CA-46F4-ADF4-608F771BC5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8104" y="3962087"/>
            <a:ext cx="6112077" cy="1875041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Looks at process of photosynthesis overall, Light dependent reactions and Calvin cycle. </a:t>
            </a:r>
          </a:p>
          <a:p>
            <a:pPr algn="l"/>
            <a:endParaRPr lang="en-US" dirty="0">
              <a:solidFill>
                <a:srgbClr val="FFFFFF">
                  <a:alpha val="70000"/>
                </a:srgbClr>
              </a:solidFill>
            </a:endParaRPr>
          </a:p>
          <a:p>
            <a:pPr algn="l"/>
            <a:r>
              <a:rPr lang="en-US" sz="3300" b="1" dirty="0">
                <a:solidFill>
                  <a:srgbClr val="FF0000">
                    <a:alpha val="70000"/>
                  </a:srgbClr>
                </a:solidFill>
              </a:rPr>
              <a:t>Directions: move each box to the correct location on the diagram.  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85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7A9CDB0-F39C-4543-B20C-7D235ED3AE12}"/>
              </a:ext>
            </a:extLst>
          </p:cNvPr>
          <p:cNvSpPr txBox="1"/>
          <p:nvPr/>
        </p:nvSpPr>
        <p:spPr>
          <a:xfrm>
            <a:off x="2412209" y="2947712"/>
            <a:ext cx="241703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ATP is used to arrange the leftover carbon into 5-carbon molecules that remain in the cycle.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D229B9-9550-4F5B-87E3-A63F3AFF8A8A}"/>
              </a:ext>
            </a:extLst>
          </p:cNvPr>
          <p:cNvSpPr txBox="1"/>
          <p:nvPr/>
        </p:nvSpPr>
        <p:spPr>
          <a:xfrm>
            <a:off x="564507" y="548775"/>
            <a:ext cx="5723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ANSWER:</a:t>
            </a:r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B85BCC88-09FA-47D0-8B18-C4D377331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31" y="720407"/>
            <a:ext cx="5410955" cy="569674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D49E679-0AC1-4A6C-B003-8E1A6BD4CCAE}"/>
              </a:ext>
            </a:extLst>
          </p:cNvPr>
          <p:cNvSpPr txBox="1"/>
          <p:nvPr/>
        </p:nvSpPr>
        <p:spPr>
          <a:xfrm>
            <a:off x="10151468" y="296476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B.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39B2B7-6D4B-40B8-9ABE-D8695ED558F2}"/>
              </a:ext>
            </a:extLst>
          </p:cNvPr>
          <p:cNvSpPr txBox="1"/>
          <p:nvPr/>
        </p:nvSpPr>
        <p:spPr>
          <a:xfrm>
            <a:off x="4847128" y="120461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D3FD429-18CA-4396-A1BE-AABEC87B422D}"/>
              </a:ext>
            </a:extLst>
          </p:cNvPr>
          <p:cNvSpPr txBox="1"/>
          <p:nvPr/>
        </p:nvSpPr>
        <p:spPr>
          <a:xfrm>
            <a:off x="6278010" y="492683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ACC030C-841B-42BC-B1C8-568AEBD59859}"/>
              </a:ext>
            </a:extLst>
          </p:cNvPr>
          <p:cNvSpPr txBox="1"/>
          <p:nvPr/>
        </p:nvSpPr>
        <p:spPr>
          <a:xfrm>
            <a:off x="4616149" y="292244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6517A58-2CCB-4CBC-BDAB-554CA0DEA055}"/>
              </a:ext>
            </a:extLst>
          </p:cNvPr>
          <p:cNvSpPr txBox="1"/>
          <p:nvPr/>
        </p:nvSpPr>
        <p:spPr>
          <a:xfrm>
            <a:off x="1956598" y="1384006"/>
            <a:ext cx="29827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CO2 is combined with an already existing 5-carbon molecule making 12 3-carbon molecules.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F9BE965-836A-4618-BADF-772D1F9F983C}"/>
              </a:ext>
            </a:extLst>
          </p:cNvPr>
          <p:cNvSpPr txBox="1"/>
          <p:nvPr/>
        </p:nvSpPr>
        <p:spPr>
          <a:xfrm>
            <a:off x="10138815" y="1553208"/>
            <a:ext cx="208122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The ATP and NADPH created in the LDR are used to move carbon molecules around making new carbon structures.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8F28A54-7809-4B81-99D1-9944D3DACEB0}"/>
              </a:ext>
            </a:extLst>
          </p:cNvPr>
          <p:cNvSpPr txBox="1"/>
          <p:nvPr/>
        </p:nvSpPr>
        <p:spPr>
          <a:xfrm>
            <a:off x="4030046" y="5551904"/>
            <a:ext cx="22872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2 3-carbon molecules are removed to make glucose.</a:t>
            </a:r>
          </a:p>
        </p:txBody>
      </p:sp>
    </p:spTree>
    <p:extLst>
      <p:ext uri="{BB962C8B-B14F-4D97-AF65-F5344CB8AC3E}">
        <p14:creationId xmlns:p14="http://schemas.microsoft.com/office/powerpoint/2010/main" val="842933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16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3" name="Rectangle 28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30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Isosceles Triangle 34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61980E9-4889-4F50-8CC2-9825EE2C9395}"/>
              </a:ext>
            </a:extLst>
          </p:cNvPr>
          <p:cNvSpPr txBox="1"/>
          <p:nvPr/>
        </p:nvSpPr>
        <p:spPr>
          <a:xfrm>
            <a:off x="5336952" y="6383630"/>
            <a:ext cx="1351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Chloroplast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61C7F3D-3706-4DBA-B2BD-D13A9EABEE91}"/>
              </a:ext>
            </a:extLst>
          </p:cNvPr>
          <p:cNvSpPr txBox="1"/>
          <p:nvPr/>
        </p:nvSpPr>
        <p:spPr>
          <a:xfrm>
            <a:off x="7528524" y="-22920"/>
            <a:ext cx="2206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Sunlight enters exciting electrons.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24D083D-35B6-4B98-8213-32270F1F4098}"/>
              </a:ext>
            </a:extLst>
          </p:cNvPr>
          <p:cNvSpPr txBox="1"/>
          <p:nvPr/>
        </p:nvSpPr>
        <p:spPr>
          <a:xfrm>
            <a:off x="5960565" y="92393"/>
            <a:ext cx="118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Thylakoid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AA389D1-57B9-4B6D-B375-295F09B6EE78}"/>
              </a:ext>
            </a:extLst>
          </p:cNvPr>
          <p:cNvSpPr txBox="1"/>
          <p:nvPr/>
        </p:nvSpPr>
        <p:spPr>
          <a:xfrm>
            <a:off x="55293" y="3665621"/>
            <a:ext cx="23190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Step 1 = light- dependent reactions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B452B15-48F5-4103-8DC4-FF08E713E4D4}"/>
              </a:ext>
            </a:extLst>
          </p:cNvPr>
          <p:cNvSpPr txBox="1"/>
          <p:nvPr/>
        </p:nvSpPr>
        <p:spPr>
          <a:xfrm>
            <a:off x="2987901" y="17555"/>
            <a:ext cx="28654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H2O enters and is split into oxygen and H+ ions.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F223630-5938-491D-95B1-B583C9071E65}"/>
              </a:ext>
            </a:extLst>
          </p:cNvPr>
          <p:cNvSpPr txBox="1"/>
          <p:nvPr/>
        </p:nvSpPr>
        <p:spPr>
          <a:xfrm>
            <a:off x="357937" y="43139"/>
            <a:ext cx="2169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Oxygen is released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68B2391-966A-472A-8AC6-2EBC05B7E526}"/>
              </a:ext>
            </a:extLst>
          </p:cNvPr>
          <p:cNvSpPr txBox="1"/>
          <p:nvPr/>
        </p:nvSpPr>
        <p:spPr>
          <a:xfrm>
            <a:off x="136300" y="1232646"/>
            <a:ext cx="32074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ATP is created using energy from H+ ions moving through the membrane causing a phosphate to attach to ADP.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A19E224-B79C-4BD4-B4E3-CD22AB548515}"/>
              </a:ext>
            </a:extLst>
          </p:cNvPr>
          <p:cNvSpPr txBox="1"/>
          <p:nvPr/>
        </p:nvSpPr>
        <p:spPr>
          <a:xfrm>
            <a:off x="105986" y="5859099"/>
            <a:ext cx="26669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NADPH is created by NADP+ carrying excited electrons and a H+ ion.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AA58178-0AE1-4CD6-83F6-76C08DA41BEB}"/>
              </a:ext>
            </a:extLst>
          </p:cNvPr>
          <p:cNvGrpSpPr/>
          <p:nvPr/>
        </p:nvGrpSpPr>
        <p:grpSpPr>
          <a:xfrm>
            <a:off x="4136153" y="1177083"/>
            <a:ext cx="6688192" cy="4917114"/>
            <a:chOff x="4136153" y="1177083"/>
            <a:chExt cx="6688192" cy="491711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5DA671B-4158-437A-B536-2E915527B329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8998" y="1177083"/>
              <a:ext cx="6455347" cy="4917114"/>
            </a:xfrm>
            <a:prstGeom prst="rect">
              <a:avLst/>
            </a:prstGeom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13F905D-5DBF-437D-9475-8976BF33C914}"/>
                </a:ext>
              </a:extLst>
            </p:cNvPr>
            <p:cNvCxnSpPr>
              <a:cxnSpLocks/>
            </p:cNvCxnSpPr>
            <p:nvPr/>
          </p:nvCxnSpPr>
          <p:spPr>
            <a:xfrm>
              <a:off x="4182798" y="2020346"/>
              <a:ext cx="802998" cy="4053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3E266D9-5A14-43C7-8BFF-71ED41631555}"/>
                </a:ext>
              </a:extLst>
            </p:cNvPr>
            <p:cNvCxnSpPr>
              <a:cxnSpLocks/>
            </p:cNvCxnSpPr>
            <p:nvPr/>
          </p:nvCxnSpPr>
          <p:spPr>
            <a:xfrm>
              <a:off x="6094476" y="1394798"/>
              <a:ext cx="189829" cy="2412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9C76023-8180-4C53-ACD3-B5B254A44E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6153" y="3830362"/>
              <a:ext cx="412179" cy="1828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3525EC7-0921-4CB2-AFDB-3B6707B671D8}"/>
                </a:ext>
              </a:extLst>
            </p:cNvPr>
            <p:cNvCxnSpPr>
              <a:cxnSpLocks/>
            </p:cNvCxnSpPr>
            <p:nvPr/>
          </p:nvCxnSpPr>
          <p:spPr>
            <a:xfrm>
              <a:off x="4182798" y="3431609"/>
              <a:ext cx="664685" cy="2834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91F10C3-6FFB-44DE-8486-C762128D76EF}"/>
                </a:ext>
              </a:extLst>
            </p:cNvPr>
            <p:cNvCxnSpPr>
              <a:cxnSpLocks/>
            </p:cNvCxnSpPr>
            <p:nvPr/>
          </p:nvCxnSpPr>
          <p:spPr>
            <a:xfrm>
              <a:off x="4245361" y="2916890"/>
              <a:ext cx="2171466" cy="5536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5361D1B-2935-4446-AE66-BFE350A8E2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15807" y="4511757"/>
              <a:ext cx="1581681" cy="596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2FE64A8C-E494-462A-946D-92AA50B7D5A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96673" y="4058975"/>
              <a:ext cx="49958" cy="8940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7E8432D1-F49A-4EFB-9CAF-2413DB093B0A}"/>
                </a:ext>
              </a:extLst>
            </p:cNvPr>
            <p:cNvCxnSpPr/>
            <p:nvPr/>
          </p:nvCxnSpPr>
          <p:spPr>
            <a:xfrm flipH="1">
              <a:off x="9213036" y="5585439"/>
              <a:ext cx="76034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6C29270E-2B49-4FEF-BFD0-FF125FF52A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46777" y="3047502"/>
              <a:ext cx="1367390" cy="1617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94491AE6-A5B2-47C9-8A98-C22EC662DDE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41742" y="3711329"/>
              <a:ext cx="669934" cy="1313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C7E5FC43-4011-4E74-8A09-62756D8BF5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11139" y="1742942"/>
              <a:ext cx="32336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AC883E33-F4D2-48A8-9677-A7E571668AA2}"/>
                </a:ext>
              </a:extLst>
            </p:cNvPr>
            <p:cNvCxnSpPr>
              <a:cxnSpLocks/>
            </p:cNvCxnSpPr>
            <p:nvPr/>
          </p:nvCxnSpPr>
          <p:spPr>
            <a:xfrm>
              <a:off x="7236487" y="2386806"/>
              <a:ext cx="267835" cy="4008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074E71E8-C325-4D2C-B27E-65B61402A5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51339" y="1272255"/>
              <a:ext cx="1244482" cy="18215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81845173-7BFD-4A14-BE39-639323AB20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4662" y="5804846"/>
              <a:ext cx="227437" cy="1846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F75B7570-9BC1-4211-9D74-627AB8B070A2}"/>
              </a:ext>
            </a:extLst>
          </p:cNvPr>
          <p:cNvSpPr txBox="1"/>
          <p:nvPr/>
        </p:nvSpPr>
        <p:spPr>
          <a:xfrm>
            <a:off x="9328072" y="6170824"/>
            <a:ext cx="1262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Glucose is produced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FEF2F69-D1EF-4867-A168-2BFA3766338E}"/>
              </a:ext>
            </a:extLst>
          </p:cNvPr>
          <p:cNvSpPr txBox="1"/>
          <p:nvPr/>
        </p:nvSpPr>
        <p:spPr>
          <a:xfrm>
            <a:off x="7029386" y="6222321"/>
            <a:ext cx="2070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ADP remains after energy is used.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4219054-7D29-4A50-B5D3-F1210E1377A2}"/>
              </a:ext>
            </a:extLst>
          </p:cNvPr>
          <p:cNvSpPr txBox="1"/>
          <p:nvPr/>
        </p:nvSpPr>
        <p:spPr>
          <a:xfrm>
            <a:off x="160226" y="2617115"/>
            <a:ext cx="17675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NADP+ remains after energy is used.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44F16C3-3331-4E4D-9C07-D0CDA47F06F4}"/>
              </a:ext>
            </a:extLst>
          </p:cNvPr>
          <p:cNvSpPr txBox="1"/>
          <p:nvPr/>
        </p:nvSpPr>
        <p:spPr>
          <a:xfrm>
            <a:off x="80653" y="4484980"/>
            <a:ext cx="28078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CO2 enters to combine with carbon and make glucose with the use of NADPH &amp; ATP.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71E342E-29CE-41DC-9FED-17A34E68E312}"/>
              </a:ext>
            </a:extLst>
          </p:cNvPr>
          <p:cNvSpPr txBox="1"/>
          <p:nvPr/>
        </p:nvSpPr>
        <p:spPr>
          <a:xfrm>
            <a:off x="3325668" y="6177025"/>
            <a:ext cx="16418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Step 2 = Calvin cycle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2E9C02E-75E2-46DC-B74A-670C4032BF14}"/>
              </a:ext>
            </a:extLst>
          </p:cNvPr>
          <p:cNvSpPr txBox="1"/>
          <p:nvPr/>
        </p:nvSpPr>
        <p:spPr>
          <a:xfrm>
            <a:off x="118013" y="613176"/>
            <a:ext cx="915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Stroma</a:t>
            </a:r>
          </a:p>
        </p:txBody>
      </p:sp>
    </p:spTree>
    <p:extLst>
      <p:ext uri="{BB962C8B-B14F-4D97-AF65-F5344CB8AC3E}">
        <p14:creationId xmlns:p14="http://schemas.microsoft.com/office/powerpoint/2010/main" val="3758982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00E2A9-18B3-4790-9172-9BB030C868F4}"/>
              </a:ext>
            </a:extLst>
          </p:cNvPr>
          <p:cNvSpPr txBox="1"/>
          <p:nvPr/>
        </p:nvSpPr>
        <p:spPr>
          <a:xfrm>
            <a:off x="594363" y="540872"/>
            <a:ext cx="572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Light Dependent Reaction Structures: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3C04A48-0981-44BB-9036-E7318E1DB38E}"/>
              </a:ext>
            </a:extLst>
          </p:cNvPr>
          <p:cNvSpPr txBox="1"/>
          <p:nvPr/>
        </p:nvSpPr>
        <p:spPr>
          <a:xfrm>
            <a:off x="139157" y="2945323"/>
            <a:ext cx="27128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Photosystem II </a:t>
            </a:r>
            <a:r>
              <a:rPr lang="en-US" dirty="0"/>
              <a:t>– contains chlorophyl that absorbs photos to excite electrons.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904990A-3C97-4D54-AC9D-0D9B3D2544FC}"/>
              </a:ext>
            </a:extLst>
          </p:cNvPr>
          <p:cNvSpPr txBox="1"/>
          <p:nvPr/>
        </p:nvSpPr>
        <p:spPr>
          <a:xfrm>
            <a:off x="224366" y="1257662"/>
            <a:ext cx="16909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Photosystem 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F03EE9E-351E-41E9-BD85-EEE6B11AAD97}"/>
              </a:ext>
            </a:extLst>
          </p:cNvPr>
          <p:cNvSpPr txBox="1"/>
          <p:nvPr/>
        </p:nvSpPr>
        <p:spPr>
          <a:xfrm>
            <a:off x="163159" y="5807713"/>
            <a:ext cx="3504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ETC (electron transport chain) </a:t>
            </a:r>
            <a:r>
              <a:rPr lang="en-US" dirty="0"/>
              <a:t>– carries excited electrons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C44329F-315C-49A6-B0DA-DF3F5EC86358}"/>
              </a:ext>
            </a:extLst>
          </p:cNvPr>
          <p:cNvSpPr txBox="1"/>
          <p:nvPr/>
        </p:nvSpPr>
        <p:spPr>
          <a:xfrm>
            <a:off x="177697" y="1992236"/>
            <a:ext cx="26742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H+ ions - create concentration gradient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0045826-74ED-41C2-A6EE-E2640A5F8060}"/>
              </a:ext>
            </a:extLst>
          </p:cNvPr>
          <p:cNvSpPr txBox="1"/>
          <p:nvPr/>
        </p:nvSpPr>
        <p:spPr>
          <a:xfrm>
            <a:off x="132138" y="4300603"/>
            <a:ext cx="23082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ATP Synthase – protein for H+ ions travels through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FAD2B68-8139-4F70-A3C4-AB9CC55CC832}"/>
              </a:ext>
            </a:extLst>
          </p:cNvPr>
          <p:cNvGrpSpPr/>
          <p:nvPr/>
        </p:nvGrpSpPr>
        <p:grpSpPr>
          <a:xfrm>
            <a:off x="2614074" y="1375142"/>
            <a:ext cx="8380765" cy="4386798"/>
            <a:chOff x="2556647" y="1381928"/>
            <a:chExt cx="8380765" cy="4386798"/>
          </a:xfrm>
        </p:grpSpPr>
        <p:pic>
          <p:nvPicPr>
            <p:cNvPr id="6" name="Picture 5" descr="Diagram&#10;&#10;Description automatically generated">
              <a:extLst>
                <a:ext uri="{FF2B5EF4-FFF2-40B4-BE49-F238E27FC236}">
                  <a16:creationId xmlns:a16="http://schemas.microsoft.com/office/drawing/2014/main" id="{BF8EAFA5-66E0-449B-82DB-33A53AA7B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6647" y="1801077"/>
              <a:ext cx="8380765" cy="3876104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5EC3378-1E34-4B62-9243-9186F012B6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28558" y="1381929"/>
              <a:ext cx="723075" cy="8641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AB3F3BE-9BDE-4C52-A813-6676E8A5E6DF}"/>
                </a:ext>
              </a:extLst>
            </p:cNvPr>
            <p:cNvCxnSpPr>
              <a:cxnSpLocks/>
            </p:cNvCxnSpPr>
            <p:nvPr/>
          </p:nvCxnSpPr>
          <p:spPr>
            <a:xfrm>
              <a:off x="8479912" y="1381928"/>
              <a:ext cx="204151" cy="5372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6A502AF-8A35-49A6-A9A5-10D6AC2CC620}"/>
                </a:ext>
              </a:extLst>
            </p:cNvPr>
            <p:cNvSpPr/>
            <p:nvPr/>
          </p:nvSpPr>
          <p:spPr>
            <a:xfrm rot="1461670">
              <a:off x="9575686" y="4850295"/>
              <a:ext cx="93941" cy="9184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2472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7A9CDB0-F39C-4543-B20C-7D235ED3AE12}"/>
              </a:ext>
            </a:extLst>
          </p:cNvPr>
          <p:cNvSpPr txBox="1"/>
          <p:nvPr/>
        </p:nvSpPr>
        <p:spPr>
          <a:xfrm>
            <a:off x="571308" y="4991044"/>
            <a:ext cx="24170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Sunlight enters as photons and excites electrons found in chlorophyll. 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C9C3E1D-C042-4B7E-8BAE-C73E833EE710}"/>
              </a:ext>
            </a:extLst>
          </p:cNvPr>
          <p:cNvSpPr txBox="1"/>
          <p:nvPr/>
        </p:nvSpPr>
        <p:spPr>
          <a:xfrm>
            <a:off x="593664" y="5892449"/>
            <a:ext cx="26742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The excited electrons move along the ETC causing H+ ions to move from outside the thylakoid membrane to inside.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6517A58-2CCB-4CBC-BDAB-554CA0DEA055}"/>
              </a:ext>
            </a:extLst>
          </p:cNvPr>
          <p:cNvSpPr txBox="1"/>
          <p:nvPr/>
        </p:nvSpPr>
        <p:spPr>
          <a:xfrm>
            <a:off x="569124" y="1099283"/>
            <a:ext cx="29827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Once at the end of the ETC the sun’s energy excites the electrons again and this energy is carried by NADP+ to go to the CC.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F9BE965-836A-4618-BADF-772D1F9F983C}"/>
              </a:ext>
            </a:extLst>
          </p:cNvPr>
          <p:cNvSpPr txBox="1"/>
          <p:nvPr/>
        </p:nvSpPr>
        <p:spPr>
          <a:xfrm>
            <a:off x="531482" y="2239941"/>
            <a:ext cx="26742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Water enters and is separated by enzymes creating oxygen and more H+ ions affecting the concentration gradient.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8F28A54-7809-4B81-99D1-9944D3DACEB0}"/>
              </a:ext>
            </a:extLst>
          </p:cNvPr>
          <p:cNvSpPr txBox="1"/>
          <p:nvPr/>
        </p:nvSpPr>
        <p:spPr>
          <a:xfrm>
            <a:off x="568445" y="3400998"/>
            <a:ext cx="267427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H+ ions move from a + to – gradient across ATP synthase.  When this occurs energy is made which is used to attach a phosphoryl group to ADP making ATP to go to the CC.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5C7DC8-78B6-447D-BD04-11825246BAC8}"/>
              </a:ext>
            </a:extLst>
          </p:cNvPr>
          <p:cNvGrpSpPr/>
          <p:nvPr/>
        </p:nvGrpSpPr>
        <p:grpSpPr>
          <a:xfrm>
            <a:off x="4123292" y="1681594"/>
            <a:ext cx="6479585" cy="3816545"/>
            <a:chOff x="4035033" y="1644784"/>
            <a:chExt cx="6479585" cy="3816545"/>
          </a:xfrm>
        </p:grpSpPr>
        <p:pic>
          <p:nvPicPr>
            <p:cNvPr id="11" name="Picture 10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2C4F1911-351B-4D04-80D3-A3D2A26E3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829" y="1901496"/>
              <a:ext cx="6238789" cy="3559833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7044AEE-007F-41FB-836F-D0855C01390C}"/>
                </a:ext>
              </a:extLst>
            </p:cNvPr>
            <p:cNvSpPr txBox="1"/>
            <p:nvPr/>
          </p:nvSpPr>
          <p:spPr>
            <a:xfrm>
              <a:off x="4752237" y="3502420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A.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9FAFAAD6-D5D1-44DD-BE8C-53CD609605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5033" y="3917664"/>
              <a:ext cx="815263" cy="6004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0296B05-E8FC-4157-B2BF-C636F0882E1B}"/>
                </a:ext>
              </a:extLst>
            </p:cNvPr>
            <p:cNvSpPr txBox="1"/>
            <p:nvPr/>
          </p:nvSpPr>
          <p:spPr>
            <a:xfrm>
              <a:off x="5261602" y="2966007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B.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C0BEA47-A552-4734-A5FA-B3767FB01D36}"/>
                </a:ext>
              </a:extLst>
            </p:cNvPr>
            <p:cNvCxnSpPr/>
            <p:nvPr/>
          </p:nvCxnSpPr>
          <p:spPr>
            <a:xfrm>
              <a:off x="4850296" y="2966007"/>
              <a:ext cx="548272" cy="1881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93DD436-7412-4DA8-BBB6-CC686331D3A9}"/>
                </a:ext>
              </a:extLst>
            </p:cNvPr>
            <p:cNvSpPr txBox="1"/>
            <p:nvPr/>
          </p:nvSpPr>
          <p:spPr>
            <a:xfrm>
              <a:off x="6376000" y="1853214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C.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6D47EAB-73D9-453E-94E0-5DF832937CA9}"/>
                </a:ext>
              </a:extLst>
            </p:cNvPr>
            <p:cNvCxnSpPr/>
            <p:nvPr/>
          </p:nvCxnSpPr>
          <p:spPr>
            <a:xfrm>
              <a:off x="6376000" y="1644784"/>
              <a:ext cx="149750" cy="4093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2AF3B5D-C66B-4774-BB9A-DBAEF3E86A2B}"/>
                </a:ext>
              </a:extLst>
            </p:cNvPr>
            <p:cNvSpPr txBox="1"/>
            <p:nvPr/>
          </p:nvSpPr>
          <p:spPr>
            <a:xfrm>
              <a:off x="7846622" y="4156498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D.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733D7DE-39E9-4301-8275-9F253BC2D6DD}"/>
                </a:ext>
              </a:extLst>
            </p:cNvPr>
            <p:cNvCxnSpPr/>
            <p:nvPr/>
          </p:nvCxnSpPr>
          <p:spPr>
            <a:xfrm flipV="1">
              <a:off x="7645782" y="4655751"/>
              <a:ext cx="307966" cy="6829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242F6FC-F689-49A4-AE95-B42FCA984B0C}"/>
                </a:ext>
              </a:extLst>
            </p:cNvPr>
            <p:cNvSpPr txBox="1"/>
            <p:nvPr/>
          </p:nvSpPr>
          <p:spPr>
            <a:xfrm>
              <a:off x="9189569" y="2502507"/>
              <a:ext cx="6174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E.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575B2B5-53F1-4ACD-8F9B-5D5A5A4210D5}"/>
                </a:ext>
              </a:extLst>
            </p:cNvPr>
            <p:cNvCxnSpPr/>
            <p:nvPr/>
          </p:nvCxnSpPr>
          <p:spPr>
            <a:xfrm flipH="1">
              <a:off x="9603442" y="2200087"/>
              <a:ext cx="377170" cy="4770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39D229B9-9550-4F5B-87E3-A63F3AFF8A8A}"/>
              </a:ext>
            </a:extLst>
          </p:cNvPr>
          <p:cNvSpPr txBox="1"/>
          <p:nvPr/>
        </p:nvSpPr>
        <p:spPr>
          <a:xfrm>
            <a:off x="473964" y="502599"/>
            <a:ext cx="572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Light Dependent Reaction Process:</a:t>
            </a:r>
          </a:p>
        </p:txBody>
      </p:sp>
    </p:spTree>
    <p:extLst>
      <p:ext uri="{BB962C8B-B14F-4D97-AF65-F5344CB8AC3E}">
        <p14:creationId xmlns:p14="http://schemas.microsoft.com/office/powerpoint/2010/main" val="3856011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7A9CDB0-F39C-4543-B20C-7D235ED3AE12}"/>
              </a:ext>
            </a:extLst>
          </p:cNvPr>
          <p:cNvSpPr txBox="1"/>
          <p:nvPr/>
        </p:nvSpPr>
        <p:spPr>
          <a:xfrm>
            <a:off x="601757" y="3966447"/>
            <a:ext cx="241703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ATP is used to arrange the leftover carbon into 5-carbon molecules that remain in the cycle.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D229B9-9550-4F5B-87E3-A63F3AFF8A8A}"/>
              </a:ext>
            </a:extLst>
          </p:cNvPr>
          <p:cNvSpPr txBox="1"/>
          <p:nvPr/>
        </p:nvSpPr>
        <p:spPr>
          <a:xfrm>
            <a:off x="473964" y="502599"/>
            <a:ext cx="572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Calvin Cycle Process: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C25EF97-3DCA-476E-AE7E-7AC55B4A83AF}"/>
              </a:ext>
            </a:extLst>
          </p:cNvPr>
          <p:cNvGrpSpPr/>
          <p:nvPr/>
        </p:nvGrpSpPr>
        <p:grpSpPr>
          <a:xfrm>
            <a:off x="4616149" y="720407"/>
            <a:ext cx="6181650" cy="5696745"/>
            <a:chOff x="4616149" y="720407"/>
            <a:chExt cx="6181650" cy="5696745"/>
          </a:xfrm>
        </p:grpSpPr>
        <p:pic>
          <p:nvPicPr>
            <p:cNvPr id="10" name="Picture 9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B85BCC88-09FA-47D0-8B18-C4D377331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8331" y="720407"/>
              <a:ext cx="5410955" cy="5696745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D49E679-0AC1-4A6C-B003-8E1A6BD4CCAE}"/>
                </a:ext>
              </a:extLst>
            </p:cNvPr>
            <p:cNvSpPr txBox="1"/>
            <p:nvPr/>
          </p:nvSpPr>
          <p:spPr>
            <a:xfrm>
              <a:off x="10151468" y="2964763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B.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339B2B7-6D4B-40B8-9ABE-D8695ED558F2}"/>
                </a:ext>
              </a:extLst>
            </p:cNvPr>
            <p:cNvSpPr txBox="1"/>
            <p:nvPr/>
          </p:nvSpPr>
          <p:spPr>
            <a:xfrm>
              <a:off x="4847128" y="1204611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A.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D3FD429-18CA-4396-A1BE-AABEC87B422D}"/>
                </a:ext>
              </a:extLst>
            </p:cNvPr>
            <p:cNvSpPr txBox="1"/>
            <p:nvPr/>
          </p:nvSpPr>
          <p:spPr>
            <a:xfrm>
              <a:off x="6278010" y="4926836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C.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ACC030C-841B-42BC-B1C8-568AEBD59859}"/>
                </a:ext>
              </a:extLst>
            </p:cNvPr>
            <p:cNvSpPr txBox="1"/>
            <p:nvPr/>
          </p:nvSpPr>
          <p:spPr>
            <a:xfrm>
              <a:off x="4616149" y="2922448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D.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16517A58-2CCB-4CBC-BDAB-554CA0DEA055}"/>
              </a:ext>
            </a:extLst>
          </p:cNvPr>
          <p:cNvSpPr txBox="1"/>
          <p:nvPr/>
        </p:nvSpPr>
        <p:spPr>
          <a:xfrm>
            <a:off x="618062" y="5435600"/>
            <a:ext cx="29827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CO2 is combined with an already existing 5-carbon molecule making 12 3-carbon molecules.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F9BE965-836A-4618-BADF-772D1F9F983C}"/>
              </a:ext>
            </a:extLst>
          </p:cNvPr>
          <p:cNvSpPr txBox="1"/>
          <p:nvPr/>
        </p:nvSpPr>
        <p:spPr>
          <a:xfrm>
            <a:off x="618062" y="2150084"/>
            <a:ext cx="208122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The ATP and NADPH created in the LDR are used to move carbon molecules around making new carbon structures.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8F28A54-7809-4B81-99D1-9944D3DACEB0}"/>
              </a:ext>
            </a:extLst>
          </p:cNvPr>
          <p:cNvSpPr txBox="1"/>
          <p:nvPr/>
        </p:nvSpPr>
        <p:spPr>
          <a:xfrm>
            <a:off x="604966" y="1182714"/>
            <a:ext cx="22872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2 3-carbon molecules are removed to make glucose.</a:t>
            </a:r>
          </a:p>
        </p:txBody>
      </p:sp>
    </p:spTree>
    <p:extLst>
      <p:ext uri="{BB962C8B-B14F-4D97-AF65-F5344CB8AC3E}">
        <p14:creationId xmlns:p14="http://schemas.microsoft.com/office/powerpoint/2010/main" val="267089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53233-B46E-4541-9792-3A46C9BFA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2800" b="1" dirty="0">
                <a:solidFill>
                  <a:srgbClr val="FF0000"/>
                </a:solidFill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3816762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16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3" name="Rectangle 28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30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Isosceles Triangle 34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3E21FF-3072-4781-8B4D-B41605222D21}"/>
              </a:ext>
            </a:extLst>
          </p:cNvPr>
          <p:cNvGrpSpPr/>
          <p:nvPr/>
        </p:nvGrpSpPr>
        <p:grpSpPr>
          <a:xfrm>
            <a:off x="2048886" y="684054"/>
            <a:ext cx="9324906" cy="5481424"/>
            <a:chOff x="2924176" y="667981"/>
            <a:chExt cx="9324906" cy="54814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5DA671B-4158-437A-B536-2E915527B329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8998" y="1177083"/>
              <a:ext cx="6455347" cy="4917114"/>
            </a:xfrm>
            <a:prstGeom prst="rect">
              <a:avLst/>
            </a:prstGeom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13F905D-5DBF-437D-9475-8976BF33C914}"/>
                </a:ext>
              </a:extLst>
            </p:cNvPr>
            <p:cNvCxnSpPr>
              <a:cxnSpLocks/>
            </p:cNvCxnSpPr>
            <p:nvPr/>
          </p:nvCxnSpPr>
          <p:spPr>
            <a:xfrm>
              <a:off x="4182798" y="2020346"/>
              <a:ext cx="802998" cy="4053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3E266D9-5A14-43C7-8BFF-71ED41631555}"/>
                </a:ext>
              </a:extLst>
            </p:cNvPr>
            <p:cNvCxnSpPr>
              <a:cxnSpLocks/>
            </p:cNvCxnSpPr>
            <p:nvPr/>
          </p:nvCxnSpPr>
          <p:spPr>
            <a:xfrm>
              <a:off x="6094476" y="1394798"/>
              <a:ext cx="189829" cy="2412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9C76023-8180-4C53-ACD3-B5B254A44E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6153" y="3830362"/>
              <a:ext cx="412179" cy="1828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3525EC7-0921-4CB2-AFDB-3B6707B671D8}"/>
                </a:ext>
              </a:extLst>
            </p:cNvPr>
            <p:cNvCxnSpPr>
              <a:cxnSpLocks/>
            </p:cNvCxnSpPr>
            <p:nvPr/>
          </p:nvCxnSpPr>
          <p:spPr>
            <a:xfrm>
              <a:off x="4182798" y="3431609"/>
              <a:ext cx="664685" cy="2834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91F10C3-6FFB-44DE-8486-C762128D76EF}"/>
                </a:ext>
              </a:extLst>
            </p:cNvPr>
            <p:cNvCxnSpPr>
              <a:cxnSpLocks/>
            </p:cNvCxnSpPr>
            <p:nvPr/>
          </p:nvCxnSpPr>
          <p:spPr>
            <a:xfrm>
              <a:off x="4245361" y="2916890"/>
              <a:ext cx="2171466" cy="5536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5361D1B-2935-4446-AE66-BFE350A8E2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15807" y="4511757"/>
              <a:ext cx="1581681" cy="596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2FE64A8C-E494-462A-946D-92AA50B7D5A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96673" y="4058975"/>
              <a:ext cx="49958" cy="8940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7E8432D1-F49A-4EFB-9CAF-2413DB093B0A}"/>
                </a:ext>
              </a:extLst>
            </p:cNvPr>
            <p:cNvCxnSpPr/>
            <p:nvPr/>
          </p:nvCxnSpPr>
          <p:spPr>
            <a:xfrm flipH="1">
              <a:off x="9213036" y="5585439"/>
              <a:ext cx="76034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6C29270E-2B49-4FEF-BFD0-FF125FF52A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46777" y="3047502"/>
              <a:ext cx="1367390" cy="1617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94491AE6-A5B2-47C9-8A98-C22EC662DDE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41742" y="3711329"/>
              <a:ext cx="669934" cy="1313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C7E5FC43-4011-4E74-8A09-62756D8BF5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11139" y="1742942"/>
              <a:ext cx="32336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AC883E33-F4D2-48A8-9677-A7E571668AA2}"/>
                </a:ext>
              </a:extLst>
            </p:cNvPr>
            <p:cNvCxnSpPr>
              <a:cxnSpLocks/>
            </p:cNvCxnSpPr>
            <p:nvPr/>
          </p:nvCxnSpPr>
          <p:spPr>
            <a:xfrm>
              <a:off x="7236487" y="2386806"/>
              <a:ext cx="267835" cy="4008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074E71E8-C325-4D2C-B27E-65B61402A5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51339" y="1272255"/>
              <a:ext cx="1244482" cy="18215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61980E9-4889-4F50-8CC2-9825EE2C9395}"/>
                </a:ext>
              </a:extLst>
            </p:cNvPr>
            <p:cNvSpPr txBox="1"/>
            <p:nvPr/>
          </p:nvSpPr>
          <p:spPr>
            <a:xfrm>
              <a:off x="2924176" y="3971864"/>
              <a:ext cx="1351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Chloroplast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61C7F3D-3706-4DBA-B2BD-D13A9EABEE91}"/>
                </a:ext>
              </a:extLst>
            </p:cNvPr>
            <p:cNvSpPr txBox="1"/>
            <p:nvPr/>
          </p:nvSpPr>
          <p:spPr>
            <a:xfrm>
              <a:off x="2989251" y="1394798"/>
              <a:ext cx="22063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Sunlight enters exciting electrons.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24D083D-35B6-4B98-8213-32270F1F4098}"/>
                </a:ext>
              </a:extLst>
            </p:cNvPr>
            <p:cNvSpPr txBox="1"/>
            <p:nvPr/>
          </p:nvSpPr>
          <p:spPr>
            <a:xfrm>
              <a:off x="3062888" y="3156571"/>
              <a:ext cx="1188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Thylakoid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AA389D1-57B9-4B6D-B375-295F09B6EE78}"/>
                </a:ext>
              </a:extLst>
            </p:cNvPr>
            <p:cNvSpPr txBox="1"/>
            <p:nvPr/>
          </p:nvSpPr>
          <p:spPr>
            <a:xfrm>
              <a:off x="2944850" y="2371686"/>
              <a:ext cx="231906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Step 1 = light- dependent reactions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B452B15-48F5-4103-8DC4-FF08E713E4D4}"/>
                </a:ext>
              </a:extLst>
            </p:cNvPr>
            <p:cNvSpPr txBox="1"/>
            <p:nvPr/>
          </p:nvSpPr>
          <p:spPr>
            <a:xfrm>
              <a:off x="5373454" y="800923"/>
              <a:ext cx="286544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H2O enters and is split into oxygen and H+ ions.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F223630-5938-491D-95B1-B583C9071E65}"/>
                </a:ext>
              </a:extLst>
            </p:cNvPr>
            <p:cNvSpPr txBox="1"/>
            <p:nvPr/>
          </p:nvSpPr>
          <p:spPr>
            <a:xfrm>
              <a:off x="4104384" y="5779476"/>
              <a:ext cx="21696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Oxygen is released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68B2391-966A-472A-8AC6-2EBC05B7E526}"/>
                </a:ext>
              </a:extLst>
            </p:cNvPr>
            <p:cNvSpPr txBox="1"/>
            <p:nvPr/>
          </p:nvSpPr>
          <p:spPr>
            <a:xfrm>
              <a:off x="6212539" y="4949076"/>
              <a:ext cx="320741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ATP is created using energy from H+ ions moving through the membrane causing a phosphate to attach to ADP.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A19E224-B79C-4BD4-B4E3-CD22AB548515}"/>
                </a:ext>
              </a:extLst>
            </p:cNvPr>
            <p:cNvSpPr txBox="1"/>
            <p:nvPr/>
          </p:nvSpPr>
          <p:spPr>
            <a:xfrm>
              <a:off x="3214865" y="4702910"/>
              <a:ext cx="266693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NADPH is created by NADP+ carrying excited electrons and a H+ ion.</a:t>
              </a: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81845173-7BFD-4A14-BE39-639323AB20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4662" y="5804846"/>
              <a:ext cx="227437" cy="1846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75B7570-9BC1-4211-9D74-627AB8B070A2}"/>
                </a:ext>
              </a:extLst>
            </p:cNvPr>
            <p:cNvSpPr txBox="1"/>
            <p:nvPr/>
          </p:nvSpPr>
          <p:spPr>
            <a:xfrm>
              <a:off x="9907798" y="5223933"/>
              <a:ext cx="121678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Glucose is produced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FEF2F69-D1EF-4867-A168-2BFA3766338E}"/>
                </a:ext>
              </a:extLst>
            </p:cNvPr>
            <p:cNvSpPr txBox="1"/>
            <p:nvPr/>
          </p:nvSpPr>
          <p:spPr>
            <a:xfrm>
              <a:off x="8753908" y="667981"/>
              <a:ext cx="207043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ADP remains after energy is used.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4219054-7D29-4A50-B5D3-F1210E1377A2}"/>
                </a:ext>
              </a:extLst>
            </p:cNvPr>
            <p:cNvSpPr txBox="1"/>
            <p:nvPr/>
          </p:nvSpPr>
          <p:spPr>
            <a:xfrm>
              <a:off x="6769709" y="1535779"/>
              <a:ext cx="176759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NADP+ remains after energy is used.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B44F16C3-3331-4E4D-9C07-D0CDA47F06F4}"/>
                </a:ext>
              </a:extLst>
            </p:cNvPr>
            <p:cNvSpPr txBox="1"/>
            <p:nvPr/>
          </p:nvSpPr>
          <p:spPr>
            <a:xfrm>
              <a:off x="9441193" y="1367113"/>
              <a:ext cx="280788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CO2 enters to combine with carbon and make glucose with the use of NADPH &amp; ATP.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A71E342E-29CE-41DC-9FED-17A34E68E312}"/>
                </a:ext>
              </a:extLst>
            </p:cNvPr>
            <p:cNvSpPr txBox="1"/>
            <p:nvPr/>
          </p:nvSpPr>
          <p:spPr>
            <a:xfrm>
              <a:off x="10514167" y="2770975"/>
              <a:ext cx="164185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Step 2 = Calvin cycle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02E9C02E-75E2-46DC-B74A-670C4032BF14}"/>
                </a:ext>
              </a:extLst>
            </p:cNvPr>
            <p:cNvSpPr txBox="1"/>
            <p:nvPr/>
          </p:nvSpPr>
          <p:spPr>
            <a:xfrm>
              <a:off x="10664597" y="3789746"/>
              <a:ext cx="9154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Stroma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449EC28A-7948-4994-B0C5-C6919E19831D}"/>
              </a:ext>
            </a:extLst>
          </p:cNvPr>
          <p:cNvSpPr txBox="1"/>
          <p:nvPr/>
        </p:nvSpPr>
        <p:spPr>
          <a:xfrm>
            <a:off x="739538" y="676070"/>
            <a:ext cx="24895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Answer:</a:t>
            </a:r>
          </a:p>
        </p:txBody>
      </p:sp>
    </p:spTree>
    <p:extLst>
      <p:ext uri="{BB962C8B-B14F-4D97-AF65-F5344CB8AC3E}">
        <p14:creationId xmlns:p14="http://schemas.microsoft.com/office/powerpoint/2010/main" val="3365002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BF8EAFA5-66E0-449B-82DB-33A53AA7B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647" y="1801077"/>
            <a:ext cx="8380765" cy="38761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00E2A9-18B3-4790-9172-9BB030C868F4}"/>
              </a:ext>
            </a:extLst>
          </p:cNvPr>
          <p:cNvSpPr txBox="1"/>
          <p:nvPr/>
        </p:nvSpPr>
        <p:spPr>
          <a:xfrm>
            <a:off x="725855" y="656034"/>
            <a:ext cx="2865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ANSWER: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EC3378-1E34-4B62-9243-9186F012B608}"/>
              </a:ext>
            </a:extLst>
          </p:cNvPr>
          <p:cNvCxnSpPr>
            <a:cxnSpLocks/>
          </p:cNvCxnSpPr>
          <p:nvPr/>
        </p:nvCxnSpPr>
        <p:spPr>
          <a:xfrm flipV="1">
            <a:off x="7728558" y="1381929"/>
            <a:ext cx="723075" cy="8641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AB3F3BE-9BDE-4C52-A813-6676E8A5E6DF}"/>
              </a:ext>
            </a:extLst>
          </p:cNvPr>
          <p:cNvCxnSpPr>
            <a:cxnSpLocks/>
          </p:cNvCxnSpPr>
          <p:nvPr/>
        </p:nvCxnSpPr>
        <p:spPr>
          <a:xfrm>
            <a:off x="8479912" y="1381928"/>
            <a:ext cx="204151" cy="5372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3C04A48-0981-44BB-9036-E7318E1DB38E}"/>
              </a:ext>
            </a:extLst>
          </p:cNvPr>
          <p:cNvSpPr txBox="1"/>
          <p:nvPr/>
        </p:nvSpPr>
        <p:spPr>
          <a:xfrm>
            <a:off x="3669098" y="995893"/>
            <a:ext cx="30073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Photosystem II </a:t>
            </a:r>
            <a:r>
              <a:rPr lang="en-US" dirty="0"/>
              <a:t>– contains chlorophyl that absorbs photos to excite electrons.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904990A-3C97-4D54-AC9D-0D9B3D2544FC}"/>
              </a:ext>
            </a:extLst>
          </p:cNvPr>
          <p:cNvSpPr txBox="1"/>
          <p:nvPr/>
        </p:nvSpPr>
        <p:spPr>
          <a:xfrm>
            <a:off x="7238168" y="5525667"/>
            <a:ext cx="16909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Photosystem 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F03EE9E-351E-41E9-BD85-EEE6B11AAD97}"/>
              </a:ext>
            </a:extLst>
          </p:cNvPr>
          <p:cNvSpPr txBox="1"/>
          <p:nvPr/>
        </p:nvSpPr>
        <p:spPr>
          <a:xfrm>
            <a:off x="3379750" y="5407421"/>
            <a:ext cx="3504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ETC (electron transport chain) </a:t>
            </a:r>
            <a:r>
              <a:rPr lang="en-US" dirty="0"/>
              <a:t>– carries excited electrons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C44329F-315C-49A6-B0DA-DF3F5EC86358}"/>
              </a:ext>
            </a:extLst>
          </p:cNvPr>
          <p:cNvSpPr txBox="1"/>
          <p:nvPr/>
        </p:nvSpPr>
        <p:spPr>
          <a:xfrm>
            <a:off x="7479415" y="794534"/>
            <a:ext cx="26742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H+ ions - create concentration gradient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0045826-74ED-41C2-A6EE-E2640A5F8060}"/>
              </a:ext>
            </a:extLst>
          </p:cNvPr>
          <p:cNvSpPr txBox="1"/>
          <p:nvPr/>
        </p:nvSpPr>
        <p:spPr>
          <a:xfrm>
            <a:off x="9484884" y="1392072"/>
            <a:ext cx="23082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ATP Synthase – protein for H+ ions travels through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6A502AF-8A35-49A6-A9A5-10D6AC2CC620}"/>
              </a:ext>
            </a:extLst>
          </p:cNvPr>
          <p:cNvSpPr/>
          <p:nvPr/>
        </p:nvSpPr>
        <p:spPr>
          <a:xfrm rot="1461670">
            <a:off x="9575686" y="4850295"/>
            <a:ext cx="93941" cy="918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54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04F0198-C77D-4FF9-95E4-A0611AEFD2EE}"/>
              </a:ext>
            </a:extLst>
          </p:cNvPr>
          <p:cNvSpPr txBox="1"/>
          <p:nvPr/>
        </p:nvSpPr>
        <p:spPr>
          <a:xfrm>
            <a:off x="714676" y="596828"/>
            <a:ext cx="3007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ANSWER:</a:t>
            </a:r>
          </a:p>
        </p:txBody>
      </p:sp>
      <p:pic>
        <p:nvPicPr>
          <p:cNvPr id="11" name="Picture 10" descr="A picture containing chart&#10;&#10;Description automatically generated">
            <a:extLst>
              <a:ext uri="{FF2B5EF4-FFF2-40B4-BE49-F238E27FC236}">
                <a16:creationId xmlns:a16="http://schemas.microsoft.com/office/drawing/2014/main" id="{2C4F1911-351B-4D04-80D3-A3D2A26E3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829" y="1901496"/>
            <a:ext cx="6238789" cy="3559833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B7A9CDB0-F39C-4543-B20C-7D235ED3AE12}"/>
              </a:ext>
            </a:extLst>
          </p:cNvPr>
          <p:cNvSpPr txBox="1"/>
          <p:nvPr/>
        </p:nvSpPr>
        <p:spPr>
          <a:xfrm>
            <a:off x="2173703" y="4531042"/>
            <a:ext cx="24170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Sunlight enters as photons and excites electrons found in chlorophyll. 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C9C3E1D-C042-4B7E-8BAE-C73E833EE710}"/>
              </a:ext>
            </a:extLst>
          </p:cNvPr>
          <p:cNvSpPr txBox="1"/>
          <p:nvPr/>
        </p:nvSpPr>
        <p:spPr>
          <a:xfrm>
            <a:off x="5188611" y="724994"/>
            <a:ext cx="26742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The excited electrons move along the ETC causing H+ ions to move from outside the thylakoid membrane to inside.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6517A58-2CCB-4CBC-BDAB-554CA0DEA055}"/>
              </a:ext>
            </a:extLst>
          </p:cNvPr>
          <p:cNvSpPr txBox="1"/>
          <p:nvPr/>
        </p:nvSpPr>
        <p:spPr>
          <a:xfrm>
            <a:off x="7202750" y="5384500"/>
            <a:ext cx="29827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Once at the end of the ETC the sun’s energy excites the electrons again and this energy is carried by NADP+ to go to the CC.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F9BE965-836A-4618-BADF-772D1F9F983C}"/>
              </a:ext>
            </a:extLst>
          </p:cNvPr>
          <p:cNvSpPr txBox="1"/>
          <p:nvPr/>
        </p:nvSpPr>
        <p:spPr>
          <a:xfrm>
            <a:off x="2729599" y="2200087"/>
            <a:ext cx="26742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Water enters and is separated by enzymes creating oxygen and more H+ ions affecting the concentration gradient.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8F28A54-7809-4B81-99D1-9944D3DACEB0}"/>
              </a:ext>
            </a:extLst>
          </p:cNvPr>
          <p:cNvSpPr txBox="1"/>
          <p:nvPr/>
        </p:nvSpPr>
        <p:spPr>
          <a:xfrm>
            <a:off x="9034526" y="952287"/>
            <a:ext cx="267427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H+ ions move from a + to – gradient across ATP synthase.  When this occurs energy is made which is used to attach a phosphoryl group to ADP making ATP to go to the CC.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044AEE-007F-41FB-836F-D0855C01390C}"/>
              </a:ext>
            </a:extLst>
          </p:cNvPr>
          <p:cNvSpPr txBox="1"/>
          <p:nvPr/>
        </p:nvSpPr>
        <p:spPr>
          <a:xfrm>
            <a:off x="4752237" y="350242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FAFAAD6-D5D1-44DD-BE8C-53CD6096055F}"/>
              </a:ext>
            </a:extLst>
          </p:cNvPr>
          <p:cNvCxnSpPr>
            <a:cxnSpLocks/>
          </p:cNvCxnSpPr>
          <p:nvPr/>
        </p:nvCxnSpPr>
        <p:spPr>
          <a:xfrm flipV="1">
            <a:off x="4035033" y="3917664"/>
            <a:ext cx="815263" cy="600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0296B05-E8FC-4157-B2BF-C636F0882E1B}"/>
              </a:ext>
            </a:extLst>
          </p:cNvPr>
          <p:cNvSpPr txBox="1"/>
          <p:nvPr/>
        </p:nvSpPr>
        <p:spPr>
          <a:xfrm>
            <a:off x="5261602" y="296600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B.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C0BEA47-A552-4734-A5FA-B3767FB01D36}"/>
              </a:ext>
            </a:extLst>
          </p:cNvPr>
          <p:cNvCxnSpPr/>
          <p:nvPr/>
        </p:nvCxnSpPr>
        <p:spPr>
          <a:xfrm>
            <a:off x="4850296" y="2966007"/>
            <a:ext cx="548272" cy="188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B93DD436-7412-4DA8-BBB6-CC686331D3A9}"/>
              </a:ext>
            </a:extLst>
          </p:cNvPr>
          <p:cNvSpPr txBox="1"/>
          <p:nvPr/>
        </p:nvSpPr>
        <p:spPr>
          <a:xfrm>
            <a:off x="6376000" y="185321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6D47EAB-73D9-453E-94E0-5DF832937CA9}"/>
              </a:ext>
            </a:extLst>
          </p:cNvPr>
          <p:cNvCxnSpPr/>
          <p:nvPr/>
        </p:nvCxnSpPr>
        <p:spPr>
          <a:xfrm>
            <a:off x="6376000" y="1644784"/>
            <a:ext cx="149750" cy="409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92AF3B5D-C66B-4774-BB9A-DBAEF3E86A2B}"/>
              </a:ext>
            </a:extLst>
          </p:cNvPr>
          <p:cNvSpPr txBox="1"/>
          <p:nvPr/>
        </p:nvSpPr>
        <p:spPr>
          <a:xfrm>
            <a:off x="7846622" y="415649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D.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733D7DE-39E9-4301-8275-9F253BC2D6DD}"/>
              </a:ext>
            </a:extLst>
          </p:cNvPr>
          <p:cNvCxnSpPr/>
          <p:nvPr/>
        </p:nvCxnSpPr>
        <p:spPr>
          <a:xfrm flipV="1">
            <a:off x="7645782" y="4655751"/>
            <a:ext cx="307966" cy="682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8242F6FC-F689-49A4-AE95-B42FCA984B0C}"/>
              </a:ext>
            </a:extLst>
          </p:cNvPr>
          <p:cNvSpPr txBox="1"/>
          <p:nvPr/>
        </p:nvSpPr>
        <p:spPr>
          <a:xfrm>
            <a:off x="9189569" y="2502507"/>
            <a:ext cx="617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E.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575B2B5-53F1-4ACD-8F9B-5D5A5A4210D5}"/>
              </a:ext>
            </a:extLst>
          </p:cNvPr>
          <p:cNvCxnSpPr/>
          <p:nvPr/>
        </p:nvCxnSpPr>
        <p:spPr>
          <a:xfrm flipH="1">
            <a:off x="9603442" y="2200087"/>
            <a:ext cx="377170" cy="477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81336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717987ee-c82c-4776-b480-5ff807c8c756" xsi:nil="true"/>
    <Invited_Teachers xmlns="717987ee-c82c-4776-b480-5ff807c8c756" xsi:nil="true"/>
    <IsNotebookLocked xmlns="717987ee-c82c-4776-b480-5ff807c8c756" xsi:nil="true"/>
    <LMS_Mappings xmlns="717987ee-c82c-4776-b480-5ff807c8c756" xsi:nil="true"/>
    <Templates xmlns="717987ee-c82c-4776-b480-5ff807c8c756" xsi:nil="true"/>
    <Self_Registration_Enabled xmlns="717987ee-c82c-4776-b480-5ff807c8c756" xsi:nil="true"/>
    <Teachers xmlns="717987ee-c82c-4776-b480-5ff807c8c756">
      <UserInfo>
        <DisplayName/>
        <AccountId xsi:nil="true"/>
        <AccountType/>
      </UserInfo>
    </Teachers>
    <Student_Groups xmlns="717987ee-c82c-4776-b480-5ff807c8c756">
      <UserInfo>
        <DisplayName/>
        <AccountId xsi:nil="true"/>
        <AccountType/>
      </UserInfo>
    </Student_Groups>
    <Has_Teacher_Only_SectionGroup xmlns="717987ee-c82c-4776-b480-5ff807c8c756" xsi:nil="true"/>
    <NotebookType xmlns="717987ee-c82c-4776-b480-5ff807c8c756" xsi:nil="true"/>
    <Students xmlns="717987ee-c82c-4776-b480-5ff807c8c756">
      <UserInfo>
        <DisplayName/>
        <AccountId xsi:nil="true"/>
        <AccountType/>
      </UserInfo>
    </Students>
    <Invited_Students xmlns="717987ee-c82c-4776-b480-5ff807c8c756" xsi:nil="true"/>
    <FolderType xmlns="717987ee-c82c-4776-b480-5ff807c8c756" xsi:nil="true"/>
    <CultureName xmlns="717987ee-c82c-4776-b480-5ff807c8c756" xsi:nil="true"/>
    <Owner xmlns="717987ee-c82c-4776-b480-5ff807c8c756">
      <UserInfo>
        <DisplayName/>
        <AccountId xsi:nil="true"/>
        <AccountType/>
      </UserInfo>
    </Owner>
    <TeamsChannelId xmlns="717987ee-c82c-4776-b480-5ff807c8c756" xsi:nil="true"/>
    <DefaultSectionNames xmlns="717987ee-c82c-4776-b480-5ff807c8c756" xsi:nil="true"/>
    <Is_Collaboration_Space_Locked xmlns="717987ee-c82c-4776-b480-5ff807c8c756" xsi:nil="true"/>
    <Teams_Channel_Section_Location xmlns="717987ee-c82c-4776-b480-5ff807c8c756" xsi:nil="true"/>
    <Math_Settings xmlns="717987ee-c82c-4776-b480-5ff807c8c756" xsi:nil="true"/>
    <Distribution_Groups xmlns="717987ee-c82c-4776-b480-5ff807c8c75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52336B98498E43AC9572A6FA50282B" ma:contentTypeVersion="35" ma:contentTypeDescription="Create a new document." ma:contentTypeScope="" ma:versionID="c993f7bbe71a68787e0533e7779bdcca">
  <xsd:schema xmlns:xsd="http://www.w3.org/2001/XMLSchema" xmlns:xs="http://www.w3.org/2001/XMLSchema" xmlns:p="http://schemas.microsoft.com/office/2006/metadata/properties" xmlns:ns3="717987ee-c82c-4776-b480-5ff807c8c756" xmlns:ns4="41cffffa-8dd5-4313-8dd0-b34bdcf68c09" targetNamespace="http://schemas.microsoft.com/office/2006/metadata/properties" ma:root="true" ma:fieldsID="593f73b7313cb84d19b8ffec5e3a5fee" ns3:_="" ns4:_="">
    <xsd:import namespace="717987ee-c82c-4776-b480-5ff807c8c756"/>
    <xsd:import namespace="41cffffa-8dd5-4313-8dd0-b34bdcf68c09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Distribution_Groups" minOccurs="0"/>
                <xsd:element ref="ns3:LMS_Mapping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Teams_Channel_Section_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987ee-c82c-4776-b480-5ff807c8c756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IsNotebookLocked" ma:index="25" nillable="true" ma:displayName="Is Notebook Locked" ma:internalName="IsNotebookLocked">
      <xsd:simpleType>
        <xsd:restriction base="dms:Boolean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Distribution_Groups" ma:index="31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2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  <xsd:element name="MediaServiceAutoKeyPoints" ma:index="3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3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0" nillable="true" ma:displayName="MediaServiceEventHashCode" ma:hidden="true" ma:internalName="MediaServiceEventHashCode" ma:readOnly="true">
      <xsd:simpleType>
        <xsd:restriction base="dms:Text"/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cffffa-8dd5-4313-8dd0-b34bdcf68c09" elementFormDefault="qualified">
    <xsd:import namespace="http://schemas.microsoft.com/office/2006/documentManagement/types"/>
    <xsd:import namespace="http://schemas.microsoft.com/office/infopath/2007/PartnerControls"/>
    <xsd:element name="SharedWithUsers" ma:index="2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C6DC96-BBC3-467B-A9C6-F2B2386DADCD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41cffffa-8dd5-4313-8dd0-b34bdcf68c09"/>
    <ds:schemaRef ds:uri="717987ee-c82c-4776-b480-5ff807c8c756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07C62D1-579E-43C9-918C-44615EFB77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075C07-1D9D-4ACB-9304-F8ABA6353C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7987ee-c82c-4776-b480-5ff807c8c756"/>
    <ds:schemaRef ds:uri="41cffffa-8dd5-4313-8dd0-b34bdcf68c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1713</TotalTime>
  <Words>736</Words>
  <Application>Microsoft Office PowerPoint</Application>
  <PresentationFormat>Widescreen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Facet</vt:lpstr>
      <vt:lpstr>Outcome 9: Photosynthesis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Outcome 9: Photosynthesis</dc:title>
  <dc:creator>Cote, Monica    (ASD-W)</dc:creator>
  <cp:lastModifiedBy>Cote, Monica    (ASD-W)</cp:lastModifiedBy>
  <cp:revision>2</cp:revision>
  <dcterms:created xsi:type="dcterms:W3CDTF">2021-08-16T14:34:15Z</dcterms:created>
  <dcterms:modified xsi:type="dcterms:W3CDTF">2021-10-19T00:36:30Z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0x0101007D52336B98498E43AC9572A6FA50282B</vt:lpwstr>
  </property>
</Properties>
</file>