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20"/>
    <p:restoredTop sz="95782"/>
  </p:normalViewPr>
  <p:slideViewPr>
    <p:cSldViewPr snapToGrid="0" snapToObjects="1">
      <p:cViewPr varScale="1">
        <p:scale>
          <a:sx n="103" d="100"/>
          <a:sy n="103" d="100"/>
        </p:scale>
        <p:origin x="16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264BEF-7F6C-422E-B951-1E8259ABD2CD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B135DA-9C3E-454C-A410-3CF31196E8C5}">
      <dgm:prSet/>
      <dgm:spPr/>
      <dgm:t>
        <a:bodyPr/>
        <a:lstStyle/>
        <a:p>
          <a:r>
            <a:rPr lang="en-CA" dirty="0"/>
            <a:t>Systolic Blood Pressure </a:t>
          </a:r>
        </a:p>
      </dgm:t>
    </dgm:pt>
    <dgm:pt modelId="{62985A5E-2946-4A9A-A30D-A5F5BB403C39}" type="parTrans" cxnId="{DED3BCB8-6597-4BD7-A75A-8672AEF24A10}">
      <dgm:prSet/>
      <dgm:spPr/>
      <dgm:t>
        <a:bodyPr/>
        <a:lstStyle/>
        <a:p>
          <a:endParaRPr lang="en-US"/>
        </a:p>
      </dgm:t>
    </dgm:pt>
    <dgm:pt modelId="{D44CDCB1-85EF-4A95-B0C4-7A1AF15032C0}" type="sibTrans" cxnId="{DED3BCB8-6597-4BD7-A75A-8672AEF24A10}">
      <dgm:prSet/>
      <dgm:spPr/>
      <dgm:t>
        <a:bodyPr/>
        <a:lstStyle/>
        <a:p>
          <a:endParaRPr lang="en-US"/>
        </a:p>
      </dgm:t>
    </dgm:pt>
    <dgm:pt modelId="{14C38543-9EE6-4CAB-BFD4-7B225FC271C3}">
      <dgm:prSet/>
      <dgm:spPr/>
      <dgm:t>
        <a:bodyPr/>
        <a:lstStyle/>
        <a:p>
          <a:r>
            <a:rPr lang="en-CA" dirty="0"/>
            <a:t>Diastolic Blood Pressure</a:t>
          </a:r>
          <a:endParaRPr lang="en-US" dirty="0"/>
        </a:p>
      </dgm:t>
    </dgm:pt>
    <dgm:pt modelId="{B9C9ECDD-0249-44FC-98D3-8F11242ED9EB}" type="parTrans" cxnId="{24AC1BA8-ECF5-4875-9F9C-17CB352E047F}">
      <dgm:prSet/>
      <dgm:spPr/>
      <dgm:t>
        <a:bodyPr/>
        <a:lstStyle/>
        <a:p>
          <a:endParaRPr lang="en-US"/>
        </a:p>
      </dgm:t>
    </dgm:pt>
    <dgm:pt modelId="{3F0BE1AF-E6C3-4A4D-BF08-A63A744DC843}" type="sibTrans" cxnId="{24AC1BA8-ECF5-4875-9F9C-17CB352E047F}">
      <dgm:prSet/>
      <dgm:spPr/>
      <dgm:t>
        <a:bodyPr/>
        <a:lstStyle/>
        <a:p>
          <a:endParaRPr lang="en-US"/>
        </a:p>
      </dgm:t>
    </dgm:pt>
    <dgm:pt modelId="{BC2D3BCB-17D4-EC4F-8338-4AD848CF26C9}">
      <dgm:prSet/>
      <dgm:spPr/>
      <dgm:t>
        <a:bodyPr/>
        <a:lstStyle/>
        <a:p>
          <a:r>
            <a:rPr lang="en-CA" dirty="0"/>
            <a:t>the force felt when arteries </a:t>
          </a:r>
          <a:r>
            <a:rPr lang="en-CA" b="1" dirty="0"/>
            <a:t>contract</a:t>
          </a:r>
          <a:endParaRPr lang="en-US" b="1" dirty="0"/>
        </a:p>
      </dgm:t>
    </dgm:pt>
    <dgm:pt modelId="{30AE2AA0-9C15-EB4C-926D-A71211807DF0}" type="parTrans" cxnId="{37167AB2-9B7F-A946-BA59-AACF0A765B17}">
      <dgm:prSet/>
      <dgm:spPr/>
      <dgm:t>
        <a:bodyPr/>
        <a:lstStyle/>
        <a:p>
          <a:endParaRPr lang="en-US"/>
        </a:p>
      </dgm:t>
    </dgm:pt>
    <dgm:pt modelId="{90CE73BD-D714-7C44-B049-AB4B42CBE431}" type="sibTrans" cxnId="{37167AB2-9B7F-A946-BA59-AACF0A765B17}">
      <dgm:prSet/>
      <dgm:spPr/>
      <dgm:t>
        <a:bodyPr/>
        <a:lstStyle/>
        <a:p>
          <a:endParaRPr lang="en-US"/>
        </a:p>
      </dgm:t>
    </dgm:pt>
    <dgm:pt modelId="{B0375CCB-C11A-BF46-9E94-656CDFAE9A10}">
      <dgm:prSet/>
      <dgm:spPr/>
      <dgm:t>
        <a:bodyPr/>
        <a:lstStyle/>
        <a:p>
          <a:r>
            <a:rPr lang="en-US" b="1" dirty="0"/>
            <a:t>TOP</a:t>
          </a:r>
          <a:r>
            <a:rPr lang="en-US" dirty="0"/>
            <a:t> number on blood pressure reading</a:t>
          </a:r>
        </a:p>
      </dgm:t>
    </dgm:pt>
    <dgm:pt modelId="{320581DF-91D2-914C-B585-58C080660778}" type="parTrans" cxnId="{EA047EA8-86C9-024D-92CA-4EEDEA008C1F}">
      <dgm:prSet/>
      <dgm:spPr/>
      <dgm:t>
        <a:bodyPr/>
        <a:lstStyle/>
        <a:p>
          <a:endParaRPr lang="en-US"/>
        </a:p>
      </dgm:t>
    </dgm:pt>
    <dgm:pt modelId="{70B7D763-6B34-364A-86F3-FEF7E3343A9F}" type="sibTrans" cxnId="{EA047EA8-86C9-024D-92CA-4EEDEA008C1F}">
      <dgm:prSet/>
      <dgm:spPr/>
      <dgm:t>
        <a:bodyPr/>
        <a:lstStyle/>
        <a:p>
          <a:endParaRPr lang="en-US"/>
        </a:p>
      </dgm:t>
    </dgm:pt>
    <dgm:pt modelId="{41691ED3-6BD6-FD49-8561-CE8CAE9223FC}">
      <dgm:prSet/>
      <dgm:spPr/>
      <dgm:t>
        <a:bodyPr/>
        <a:lstStyle/>
        <a:p>
          <a:r>
            <a:rPr lang="en-CA" dirty="0"/>
            <a:t>force felt when arteries </a:t>
          </a:r>
          <a:r>
            <a:rPr lang="en-CA" b="1" dirty="0"/>
            <a:t>relax</a:t>
          </a:r>
          <a:endParaRPr lang="en-US" b="1" dirty="0"/>
        </a:p>
      </dgm:t>
    </dgm:pt>
    <dgm:pt modelId="{7FB3BA6E-FCAF-D940-8CA6-DFEF0F169F6B}" type="parTrans" cxnId="{1B854E6F-CA88-D049-9716-1737E36313B2}">
      <dgm:prSet/>
      <dgm:spPr/>
      <dgm:t>
        <a:bodyPr/>
        <a:lstStyle/>
        <a:p>
          <a:endParaRPr lang="en-US"/>
        </a:p>
      </dgm:t>
    </dgm:pt>
    <dgm:pt modelId="{5D530080-F3BC-D246-B6F6-7CE3D18C0267}" type="sibTrans" cxnId="{1B854E6F-CA88-D049-9716-1737E36313B2}">
      <dgm:prSet/>
      <dgm:spPr/>
      <dgm:t>
        <a:bodyPr/>
        <a:lstStyle/>
        <a:p>
          <a:endParaRPr lang="en-US"/>
        </a:p>
      </dgm:t>
    </dgm:pt>
    <dgm:pt modelId="{4A07AF4F-3FBE-C940-9347-0EC45CF64309}">
      <dgm:prSet/>
      <dgm:spPr/>
      <dgm:t>
        <a:bodyPr/>
        <a:lstStyle/>
        <a:p>
          <a:r>
            <a:rPr lang="en-US" b="1" dirty="0"/>
            <a:t>BOTTOM</a:t>
          </a:r>
          <a:r>
            <a:rPr lang="en-US" dirty="0"/>
            <a:t> number on blood pressure reading</a:t>
          </a:r>
        </a:p>
      </dgm:t>
    </dgm:pt>
    <dgm:pt modelId="{75F1F364-BD86-FB4E-A186-6844C139DC52}" type="parTrans" cxnId="{4506802D-4A1C-6243-B21F-5C0F3D1A80F4}">
      <dgm:prSet/>
      <dgm:spPr/>
      <dgm:t>
        <a:bodyPr/>
        <a:lstStyle/>
        <a:p>
          <a:endParaRPr lang="en-US"/>
        </a:p>
      </dgm:t>
    </dgm:pt>
    <dgm:pt modelId="{DA8BE819-BBD0-6744-9F46-61AD52B7CBB2}" type="sibTrans" cxnId="{4506802D-4A1C-6243-B21F-5C0F3D1A80F4}">
      <dgm:prSet/>
      <dgm:spPr/>
      <dgm:t>
        <a:bodyPr/>
        <a:lstStyle/>
        <a:p>
          <a:endParaRPr lang="en-US"/>
        </a:p>
      </dgm:t>
    </dgm:pt>
    <dgm:pt modelId="{DA743E88-C7EF-8D4E-B854-274ACCDC6978}" type="pres">
      <dgm:prSet presAssocID="{E8264BEF-7F6C-422E-B951-1E8259ABD2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B58F60-CB32-3C4C-9DE7-10BD9BBA6987}" type="pres">
      <dgm:prSet presAssocID="{D8B135DA-9C3E-454C-A410-3CF31196E8C5}" presName="hierRoot1" presStyleCnt="0"/>
      <dgm:spPr/>
    </dgm:pt>
    <dgm:pt modelId="{6296982E-9674-F14D-904A-A534558DB05C}" type="pres">
      <dgm:prSet presAssocID="{D8B135DA-9C3E-454C-A410-3CF31196E8C5}" presName="composite" presStyleCnt="0"/>
      <dgm:spPr/>
    </dgm:pt>
    <dgm:pt modelId="{EEA274AA-5391-7141-8A02-AC036A8D75C9}" type="pres">
      <dgm:prSet presAssocID="{D8B135DA-9C3E-454C-A410-3CF31196E8C5}" presName="background" presStyleLbl="node0" presStyleIdx="0" presStyleCnt="2"/>
      <dgm:spPr/>
    </dgm:pt>
    <dgm:pt modelId="{BAAAFD6D-3129-8F4A-8B77-81FF9EA099E3}" type="pres">
      <dgm:prSet presAssocID="{D8B135DA-9C3E-454C-A410-3CF31196E8C5}" presName="text" presStyleLbl="fgAcc0" presStyleIdx="0" presStyleCnt="2">
        <dgm:presLayoutVars>
          <dgm:chPref val="3"/>
        </dgm:presLayoutVars>
      </dgm:prSet>
      <dgm:spPr/>
    </dgm:pt>
    <dgm:pt modelId="{2D4DEAFA-3657-2F49-B739-AFACA7481B70}" type="pres">
      <dgm:prSet presAssocID="{D8B135DA-9C3E-454C-A410-3CF31196E8C5}" presName="hierChild2" presStyleCnt="0"/>
      <dgm:spPr/>
    </dgm:pt>
    <dgm:pt modelId="{C22C043D-0A3E-4048-9D22-18F8248DFE6A}" type="pres">
      <dgm:prSet presAssocID="{30AE2AA0-9C15-EB4C-926D-A71211807DF0}" presName="Name10" presStyleLbl="parChTrans1D2" presStyleIdx="0" presStyleCnt="4"/>
      <dgm:spPr/>
    </dgm:pt>
    <dgm:pt modelId="{B735E987-093D-B541-84B4-F4F2B1B8F92D}" type="pres">
      <dgm:prSet presAssocID="{BC2D3BCB-17D4-EC4F-8338-4AD848CF26C9}" presName="hierRoot2" presStyleCnt="0"/>
      <dgm:spPr/>
    </dgm:pt>
    <dgm:pt modelId="{48AE36C6-6527-EE43-B16C-EFC61C22DA4C}" type="pres">
      <dgm:prSet presAssocID="{BC2D3BCB-17D4-EC4F-8338-4AD848CF26C9}" presName="composite2" presStyleCnt="0"/>
      <dgm:spPr/>
    </dgm:pt>
    <dgm:pt modelId="{15F5D10F-DAB1-8041-A2F9-2C5219BC29D0}" type="pres">
      <dgm:prSet presAssocID="{BC2D3BCB-17D4-EC4F-8338-4AD848CF26C9}" presName="background2" presStyleLbl="node2" presStyleIdx="0" presStyleCnt="4"/>
      <dgm:spPr/>
    </dgm:pt>
    <dgm:pt modelId="{4EF063DD-C1C8-5A47-B7FA-442C46C80675}" type="pres">
      <dgm:prSet presAssocID="{BC2D3BCB-17D4-EC4F-8338-4AD848CF26C9}" presName="text2" presStyleLbl="fgAcc2" presStyleIdx="0" presStyleCnt="4">
        <dgm:presLayoutVars>
          <dgm:chPref val="3"/>
        </dgm:presLayoutVars>
      </dgm:prSet>
      <dgm:spPr/>
    </dgm:pt>
    <dgm:pt modelId="{AAA8955A-29BE-E345-B0EF-527CDA77F836}" type="pres">
      <dgm:prSet presAssocID="{BC2D3BCB-17D4-EC4F-8338-4AD848CF26C9}" presName="hierChild3" presStyleCnt="0"/>
      <dgm:spPr/>
    </dgm:pt>
    <dgm:pt modelId="{EF5EDDDD-7786-9E48-9C1E-3E0D7A2B15D0}" type="pres">
      <dgm:prSet presAssocID="{320581DF-91D2-914C-B585-58C080660778}" presName="Name10" presStyleLbl="parChTrans1D2" presStyleIdx="1" presStyleCnt="4"/>
      <dgm:spPr/>
    </dgm:pt>
    <dgm:pt modelId="{55D75EEC-85F9-124A-A23D-450F1206FC57}" type="pres">
      <dgm:prSet presAssocID="{B0375CCB-C11A-BF46-9E94-656CDFAE9A10}" presName="hierRoot2" presStyleCnt="0"/>
      <dgm:spPr/>
    </dgm:pt>
    <dgm:pt modelId="{6AA6531F-1045-3843-992B-F4A93C33F083}" type="pres">
      <dgm:prSet presAssocID="{B0375CCB-C11A-BF46-9E94-656CDFAE9A10}" presName="composite2" presStyleCnt="0"/>
      <dgm:spPr/>
    </dgm:pt>
    <dgm:pt modelId="{E23AEC7E-B063-0F44-B4C4-C3907607059A}" type="pres">
      <dgm:prSet presAssocID="{B0375CCB-C11A-BF46-9E94-656CDFAE9A10}" presName="background2" presStyleLbl="node2" presStyleIdx="1" presStyleCnt="4"/>
      <dgm:spPr/>
    </dgm:pt>
    <dgm:pt modelId="{0850E201-21D7-8845-86A0-FDF5EE719F77}" type="pres">
      <dgm:prSet presAssocID="{B0375CCB-C11A-BF46-9E94-656CDFAE9A10}" presName="text2" presStyleLbl="fgAcc2" presStyleIdx="1" presStyleCnt="4" custScaleX="111111">
        <dgm:presLayoutVars>
          <dgm:chPref val="3"/>
        </dgm:presLayoutVars>
      </dgm:prSet>
      <dgm:spPr/>
    </dgm:pt>
    <dgm:pt modelId="{A2E54378-4534-5B41-8117-725B2173189D}" type="pres">
      <dgm:prSet presAssocID="{B0375CCB-C11A-BF46-9E94-656CDFAE9A10}" presName="hierChild3" presStyleCnt="0"/>
      <dgm:spPr/>
    </dgm:pt>
    <dgm:pt modelId="{36A1B277-38E6-5248-81F9-F413540EFD89}" type="pres">
      <dgm:prSet presAssocID="{14C38543-9EE6-4CAB-BFD4-7B225FC271C3}" presName="hierRoot1" presStyleCnt="0"/>
      <dgm:spPr/>
    </dgm:pt>
    <dgm:pt modelId="{0EB45E41-FEA7-7644-93BE-99340C9F720A}" type="pres">
      <dgm:prSet presAssocID="{14C38543-9EE6-4CAB-BFD4-7B225FC271C3}" presName="composite" presStyleCnt="0"/>
      <dgm:spPr/>
    </dgm:pt>
    <dgm:pt modelId="{5C1F640E-023A-BE40-AF70-83403076D64D}" type="pres">
      <dgm:prSet presAssocID="{14C38543-9EE6-4CAB-BFD4-7B225FC271C3}" presName="background" presStyleLbl="node0" presStyleIdx="1" presStyleCnt="2"/>
      <dgm:spPr/>
    </dgm:pt>
    <dgm:pt modelId="{DADA963F-6BAE-0B4E-89E2-A056D3DAE152}" type="pres">
      <dgm:prSet presAssocID="{14C38543-9EE6-4CAB-BFD4-7B225FC271C3}" presName="text" presStyleLbl="fgAcc0" presStyleIdx="1" presStyleCnt="2">
        <dgm:presLayoutVars>
          <dgm:chPref val="3"/>
        </dgm:presLayoutVars>
      </dgm:prSet>
      <dgm:spPr/>
    </dgm:pt>
    <dgm:pt modelId="{0D9FEA7F-6D45-2A45-9DC5-3E100E6915BD}" type="pres">
      <dgm:prSet presAssocID="{14C38543-9EE6-4CAB-BFD4-7B225FC271C3}" presName="hierChild2" presStyleCnt="0"/>
      <dgm:spPr/>
    </dgm:pt>
    <dgm:pt modelId="{9CCC7CB6-F226-5C48-B14A-FE0B9466F90C}" type="pres">
      <dgm:prSet presAssocID="{7FB3BA6E-FCAF-D940-8CA6-DFEF0F169F6B}" presName="Name10" presStyleLbl="parChTrans1D2" presStyleIdx="2" presStyleCnt="4"/>
      <dgm:spPr/>
    </dgm:pt>
    <dgm:pt modelId="{25772A3B-D546-3C4A-B44A-58C955544505}" type="pres">
      <dgm:prSet presAssocID="{41691ED3-6BD6-FD49-8561-CE8CAE9223FC}" presName="hierRoot2" presStyleCnt="0"/>
      <dgm:spPr/>
    </dgm:pt>
    <dgm:pt modelId="{4A0D7096-14AE-7E4E-A8E2-8DA588FA9F33}" type="pres">
      <dgm:prSet presAssocID="{41691ED3-6BD6-FD49-8561-CE8CAE9223FC}" presName="composite2" presStyleCnt="0"/>
      <dgm:spPr/>
    </dgm:pt>
    <dgm:pt modelId="{E2AE974C-DC9C-CD4F-89D6-DC80397BE233}" type="pres">
      <dgm:prSet presAssocID="{41691ED3-6BD6-FD49-8561-CE8CAE9223FC}" presName="background2" presStyleLbl="node2" presStyleIdx="2" presStyleCnt="4"/>
      <dgm:spPr/>
    </dgm:pt>
    <dgm:pt modelId="{ABA0BA09-28A2-2145-9BDB-5CAA319C9561}" type="pres">
      <dgm:prSet presAssocID="{41691ED3-6BD6-FD49-8561-CE8CAE9223FC}" presName="text2" presStyleLbl="fgAcc2" presStyleIdx="2" presStyleCnt="4">
        <dgm:presLayoutVars>
          <dgm:chPref val="3"/>
        </dgm:presLayoutVars>
      </dgm:prSet>
      <dgm:spPr/>
    </dgm:pt>
    <dgm:pt modelId="{A1CF1436-C5BC-4945-B068-36E3E89A8A5B}" type="pres">
      <dgm:prSet presAssocID="{41691ED3-6BD6-FD49-8561-CE8CAE9223FC}" presName="hierChild3" presStyleCnt="0"/>
      <dgm:spPr/>
    </dgm:pt>
    <dgm:pt modelId="{4F8B655E-D967-8D48-A54C-2FE568665D5D}" type="pres">
      <dgm:prSet presAssocID="{75F1F364-BD86-FB4E-A186-6844C139DC52}" presName="Name10" presStyleLbl="parChTrans1D2" presStyleIdx="3" presStyleCnt="4"/>
      <dgm:spPr/>
    </dgm:pt>
    <dgm:pt modelId="{E15BA0BC-B5FF-5643-8B80-E77D21351B11}" type="pres">
      <dgm:prSet presAssocID="{4A07AF4F-3FBE-C940-9347-0EC45CF64309}" presName="hierRoot2" presStyleCnt="0"/>
      <dgm:spPr/>
    </dgm:pt>
    <dgm:pt modelId="{A37A5D64-788B-134A-B312-AC76AEA15F44}" type="pres">
      <dgm:prSet presAssocID="{4A07AF4F-3FBE-C940-9347-0EC45CF64309}" presName="composite2" presStyleCnt="0"/>
      <dgm:spPr/>
    </dgm:pt>
    <dgm:pt modelId="{EF9B9338-ED56-EC4A-B416-277F41F1220D}" type="pres">
      <dgm:prSet presAssocID="{4A07AF4F-3FBE-C940-9347-0EC45CF64309}" presName="background2" presStyleLbl="node2" presStyleIdx="3" presStyleCnt="4"/>
      <dgm:spPr/>
    </dgm:pt>
    <dgm:pt modelId="{1779015B-C6D5-E44D-8921-3B5F507197C7}" type="pres">
      <dgm:prSet presAssocID="{4A07AF4F-3FBE-C940-9347-0EC45CF64309}" presName="text2" presStyleLbl="fgAcc2" presStyleIdx="3" presStyleCnt="4">
        <dgm:presLayoutVars>
          <dgm:chPref val="3"/>
        </dgm:presLayoutVars>
      </dgm:prSet>
      <dgm:spPr/>
    </dgm:pt>
    <dgm:pt modelId="{86FC5BF4-352B-6B4B-9C79-5ABECF159F2D}" type="pres">
      <dgm:prSet presAssocID="{4A07AF4F-3FBE-C940-9347-0EC45CF64309}" presName="hierChild3" presStyleCnt="0"/>
      <dgm:spPr/>
    </dgm:pt>
  </dgm:ptLst>
  <dgm:cxnLst>
    <dgm:cxn modelId="{55F34109-3E9D-B14E-A647-A2C1C6B0866D}" type="presOf" srcId="{4A07AF4F-3FBE-C940-9347-0EC45CF64309}" destId="{1779015B-C6D5-E44D-8921-3B5F507197C7}" srcOrd="0" destOrd="0" presId="urn:microsoft.com/office/officeart/2005/8/layout/hierarchy1"/>
    <dgm:cxn modelId="{47B2ED15-19D3-CA46-BCE0-6CC7A7CB22E4}" type="presOf" srcId="{D8B135DA-9C3E-454C-A410-3CF31196E8C5}" destId="{BAAAFD6D-3129-8F4A-8B77-81FF9EA099E3}" srcOrd="0" destOrd="0" presId="urn:microsoft.com/office/officeart/2005/8/layout/hierarchy1"/>
    <dgm:cxn modelId="{4506802D-4A1C-6243-B21F-5C0F3D1A80F4}" srcId="{14C38543-9EE6-4CAB-BFD4-7B225FC271C3}" destId="{4A07AF4F-3FBE-C940-9347-0EC45CF64309}" srcOrd="1" destOrd="0" parTransId="{75F1F364-BD86-FB4E-A186-6844C139DC52}" sibTransId="{DA8BE819-BBD0-6744-9F46-61AD52B7CBB2}"/>
    <dgm:cxn modelId="{8DA52F32-2894-E04E-AD43-EC7C47061A11}" type="presOf" srcId="{7FB3BA6E-FCAF-D940-8CA6-DFEF0F169F6B}" destId="{9CCC7CB6-F226-5C48-B14A-FE0B9466F90C}" srcOrd="0" destOrd="0" presId="urn:microsoft.com/office/officeart/2005/8/layout/hierarchy1"/>
    <dgm:cxn modelId="{D50E804D-6A13-4241-8E3E-E2A449EB5CE4}" type="presOf" srcId="{320581DF-91D2-914C-B585-58C080660778}" destId="{EF5EDDDD-7786-9E48-9C1E-3E0D7A2B15D0}" srcOrd="0" destOrd="0" presId="urn:microsoft.com/office/officeart/2005/8/layout/hierarchy1"/>
    <dgm:cxn modelId="{1B854E6F-CA88-D049-9716-1737E36313B2}" srcId="{14C38543-9EE6-4CAB-BFD4-7B225FC271C3}" destId="{41691ED3-6BD6-FD49-8561-CE8CAE9223FC}" srcOrd="0" destOrd="0" parTransId="{7FB3BA6E-FCAF-D940-8CA6-DFEF0F169F6B}" sibTransId="{5D530080-F3BC-D246-B6F6-7CE3D18C0267}"/>
    <dgm:cxn modelId="{8FC5D379-39C1-A848-A3A4-7C899823C38C}" type="presOf" srcId="{75F1F364-BD86-FB4E-A186-6844C139DC52}" destId="{4F8B655E-D967-8D48-A54C-2FE568665D5D}" srcOrd="0" destOrd="0" presId="urn:microsoft.com/office/officeart/2005/8/layout/hierarchy1"/>
    <dgm:cxn modelId="{177F2DA5-A56E-8E4F-92B0-824772F2B2DE}" type="presOf" srcId="{41691ED3-6BD6-FD49-8561-CE8CAE9223FC}" destId="{ABA0BA09-28A2-2145-9BDB-5CAA319C9561}" srcOrd="0" destOrd="0" presId="urn:microsoft.com/office/officeart/2005/8/layout/hierarchy1"/>
    <dgm:cxn modelId="{24AC1BA8-ECF5-4875-9F9C-17CB352E047F}" srcId="{E8264BEF-7F6C-422E-B951-1E8259ABD2CD}" destId="{14C38543-9EE6-4CAB-BFD4-7B225FC271C3}" srcOrd="1" destOrd="0" parTransId="{B9C9ECDD-0249-44FC-98D3-8F11242ED9EB}" sibTransId="{3F0BE1AF-E6C3-4A4D-BF08-A63A744DC843}"/>
    <dgm:cxn modelId="{EA047EA8-86C9-024D-92CA-4EEDEA008C1F}" srcId="{D8B135DA-9C3E-454C-A410-3CF31196E8C5}" destId="{B0375CCB-C11A-BF46-9E94-656CDFAE9A10}" srcOrd="1" destOrd="0" parTransId="{320581DF-91D2-914C-B585-58C080660778}" sibTransId="{70B7D763-6B34-364A-86F3-FEF7E3343A9F}"/>
    <dgm:cxn modelId="{90F5B6AC-5B98-CE42-A23F-57B81339BE9A}" type="presOf" srcId="{B0375CCB-C11A-BF46-9E94-656CDFAE9A10}" destId="{0850E201-21D7-8845-86A0-FDF5EE719F77}" srcOrd="0" destOrd="0" presId="urn:microsoft.com/office/officeart/2005/8/layout/hierarchy1"/>
    <dgm:cxn modelId="{37167AB2-9B7F-A946-BA59-AACF0A765B17}" srcId="{D8B135DA-9C3E-454C-A410-3CF31196E8C5}" destId="{BC2D3BCB-17D4-EC4F-8338-4AD848CF26C9}" srcOrd="0" destOrd="0" parTransId="{30AE2AA0-9C15-EB4C-926D-A71211807DF0}" sibTransId="{90CE73BD-D714-7C44-B049-AB4B42CBE431}"/>
    <dgm:cxn modelId="{B70FCEB5-C527-0845-A54B-2478980AF996}" type="presOf" srcId="{E8264BEF-7F6C-422E-B951-1E8259ABD2CD}" destId="{DA743E88-C7EF-8D4E-B854-274ACCDC6978}" srcOrd="0" destOrd="0" presId="urn:microsoft.com/office/officeart/2005/8/layout/hierarchy1"/>
    <dgm:cxn modelId="{DED3BCB8-6597-4BD7-A75A-8672AEF24A10}" srcId="{E8264BEF-7F6C-422E-B951-1E8259ABD2CD}" destId="{D8B135DA-9C3E-454C-A410-3CF31196E8C5}" srcOrd="0" destOrd="0" parTransId="{62985A5E-2946-4A9A-A30D-A5F5BB403C39}" sibTransId="{D44CDCB1-85EF-4A95-B0C4-7A1AF15032C0}"/>
    <dgm:cxn modelId="{5FC619CA-8DF5-824C-B147-DCA903D126BA}" type="presOf" srcId="{14C38543-9EE6-4CAB-BFD4-7B225FC271C3}" destId="{DADA963F-6BAE-0B4E-89E2-A056D3DAE152}" srcOrd="0" destOrd="0" presId="urn:microsoft.com/office/officeart/2005/8/layout/hierarchy1"/>
    <dgm:cxn modelId="{2EFBE2CF-8700-6049-BDE1-707995839AF2}" type="presOf" srcId="{BC2D3BCB-17D4-EC4F-8338-4AD848CF26C9}" destId="{4EF063DD-C1C8-5A47-B7FA-442C46C80675}" srcOrd="0" destOrd="0" presId="urn:microsoft.com/office/officeart/2005/8/layout/hierarchy1"/>
    <dgm:cxn modelId="{54A59EE5-4604-BE43-ABC5-A233CFCD291B}" type="presOf" srcId="{30AE2AA0-9C15-EB4C-926D-A71211807DF0}" destId="{C22C043D-0A3E-4048-9D22-18F8248DFE6A}" srcOrd="0" destOrd="0" presId="urn:microsoft.com/office/officeart/2005/8/layout/hierarchy1"/>
    <dgm:cxn modelId="{E2CC7F03-283F-C943-BC28-FB07FA94FF39}" type="presParOf" srcId="{DA743E88-C7EF-8D4E-B854-274ACCDC6978}" destId="{67B58F60-CB32-3C4C-9DE7-10BD9BBA6987}" srcOrd="0" destOrd="0" presId="urn:microsoft.com/office/officeart/2005/8/layout/hierarchy1"/>
    <dgm:cxn modelId="{50700C49-9B6B-274D-B52A-E3C0DF3AC2C9}" type="presParOf" srcId="{67B58F60-CB32-3C4C-9DE7-10BD9BBA6987}" destId="{6296982E-9674-F14D-904A-A534558DB05C}" srcOrd="0" destOrd="0" presId="urn:microsoft.com/office/officeart/2005/8/layout/hierarchy1"/>
    <dgm:cxn modelId="{0E494C06-61DD-994B-BCB6-01A13CE8EE50}" type="presParOf" srcId="{6296982E-9674-F14D-904A-A534558DB05C}" destId="{EEA274AA-5391-7141-8A02-AC036A8D75C9}" srcOrd="0" destOrd="0" presId="urn:microsoft.com/office/officeart/2005/8/layout/hierarchy1"/>
    <dgm:cxn modelId="{5C53AFF2-2A66-8F46-81EA-686F4EAB7539}" type="presParOf" srcId="{6296982E-9674-F14D-904A-A534558DB05C}" destId="{BAAAFD6D-3129-8F4A-8B77-81FF9EA099E3}" srcOrd="1" destOrd="0" presId="urn:microsoft.com/office/officeart/2005/8/layout/hierarchy1"/>
    <dgm:cxn modelId="{68B47087-9722-314B-8872-B74BCB8A2BA0}" type="presParOf" srcId="{67B58F60-CB32-3C4C-9DE7-10BD9BBA6987}" destId="{2D4DEAFA-3657-2F49-B739-AFACA7481B70}" srcOrd="1" destOrd="0" presId="urn:microsoft.com/office/officeart/2005/8/layout/hierarchy1"/>
    <dgm:cxn modelId="{8D15B146-DD14-004F-8DB3-58023F80E472}" type="presParOf" srcId="{2D4DEAFA-3657-2F49-B739-AFACA7481B70}" destId="{C22C043D-0A3E-4048-9D22-18F8248DFE6A}" srcOrd="0" destOrd="0" presId="urn:microsoft.com/office/officeart/2005/8/layout/hierarchy1"/>
    <dgm:cxn modelId="{B9D4CB52-064B-E149-8A91-9A08306B3832}" type="presParOf" srcId="{2D4DEAFA-3657-2F49-B739-AFACA7481B70}" destId="{B735E987-093D-B541-84B4-F4F2B1B8F92D}" srcOrd="1" destOrd="0" presId="urn:microsoft.com/office/officeart/2005/8/layout/hierarchy1"/>
    <dgm:cxn modelId="{D34E8CF8-12F4-834A-8C86-CBDEEF63C1B4}" type="presParOf" srcId="{B735E987-093D-B541-84B4-F4F2B1B8F92D}" destId="{48AE36C6-6527-EE43-B16C-EFC61C22DA4C}" srcOrd="0" destOrd="0" presId="urn:microsoft.com/office/officeart/2005/8/layout/hierarchy1"/>
    <dgm:cxn modelId="{F0335669-B747-7645-B84B-4A2246F0EA83}" type="presParOf" srcId="{48AE36C6-6527-EE43-B16C-EFC61C22DA4C}" destId="{15F5D10F-DAB1-8041-A2F9-2C5219BC29D0}" srcOrd="0" destOrd="0" presId="urn:microsoft.com/office/officeart/2005/8/layout/hierarchy1"/>
    <dgm:cxn modelId="{9214E909-9A73-BF4F-ADB9-547494825A13}" type="presParOf" srcId="{48AE36C6-6527-EE43-B16C-EFC61C22DA4C}" destId="{4EF063DD-C1C8-5A47-B7FA-442C46C80675}" srcOrd="1" destOrd="0" presId="urn:microsoft.com/office/officeart/2005/8/layout/hierarchy1"/>
    <dgm:cxn modelId="{2EEBC69E-E92E-B74E-BD42-55B04855F536}" type="presParOf" srcId="{B735E987-093D-B541-84B4-F4F2B1B8F92D}" destId="{AAA8955A-29BE-E345-B0EF-527CDA77F836}" srcOrd="1" destOrd="0" presId="urn:microsoft.com/office/officeart/2005/8/layout/hierarchy1"/>
    <dgm:cxn modelId="{CF81765C-7305-2244-A0A2-14786DB1712C}" type="presParOf" srcId="{2D4DEAFA-3657-2F49-B739-AFACA7481B70}" destId="{EF5EDDDD-7786-9E48-9C1E-3E0D7A2B15D0}" srcOrd="2" destOrd="0" presId="urn:microsoft.com/office/officeart/2005/8/layout/hierarchy1"/>
    <dgm:cxn modelId="{9256EE74-8352-FF4A-94E8-4DC3FD6BB742}" type="presParOf" srcId="{2D4DEAFA-3657-2F49-B739-AFACA7481B70}" destId="{55D75EEC-85F9-124A-A23D-450F1206FC57}" srcOrd="3" destOrd="0" presId="urn:microsoft.com/office/officeart/2005/8/layout/hierarchy1"/>
    <dgm:cxn modelId="{BBCE2049-2E03-3F45-A648-EA450F2534F3}" type="presParOf" srcId="{55D75EEC-85F9-124A-A23D-450F1206FC57}" destId="{6AA6531F-1045-3843-992B-F4A93C33F083}" srcOrd="0" destOrd="0" presId="urn:microsoft.com/office/officeart/2005/8/layout/hierarchy1"/>
    <dgm:cxn modelId="{65F67066-B010-BE47-B541-DC37CC6D7E6D}" type="presParOf" srcId="{6AA6531F-1045-3843-992B-F4A93C33F083}" destId="{E23AEC7E-B063-0F44-B4C4-C3907607059A}" srcOrd="0" destOrd="0" presId="urn:microsoft.com/office/officeart/2005/8/layout/hierarchy1"/>
    <dgm:cxn modelId="{CCC1D457-05EA-0A4E-9E8B-234D1B6756B1}" type="presParOf" srcId="{6AA6531F-1045-3843-992B-F4A93C33F083}" destId="{0850E201-21D7-8845-86A0-FDF5EE719F77}" srcOrd="1" destOrd="0" presId="urn:microsoft.com/office/officeart/2005/8/layout/hierarchy1"/>
    <dgm:cxn modelId="{02463EC5-62B1-7D4C-A8DA-F98C9BA60966}" type="presParOf" srcId="{55D75EEC-85F9-124A-A23D-450F1206FC57}" destId="{A2E54378-4534-5B41-8117-725B2173189D}" srcOrd="1" destOrd="0" presId="urn:microsoft.com/office/officeart/2005/8/layout/hierarchy1"/>
    <dgm:cxn modelId="{D7EA4234-B897-384A-B620-F6577E404704}" type="presParOf" srcId="{DA743E88-C7EF-8D4E-B854-274ACCDC6978}" destId="{36A1B277-38E6-5248-81F9-F413540EFD89}" srcOrd="1" destOrd="0" presId="urn:microsoft.com/office/officeart/2005/8/layout/hierarchy1"/>
    <dgm:cxn modelId="{57699038-84BB-4D42-BD4C-79B9B8BC8EA0}" type="presParOf" srcId="{36A1B277-38E6-5248-81F9-F413540EFD89}" destId="{0EB45E41-FEA7-7644-93BE-99340C9F720A}" srcOrd="0" destOrd="0" presId="urn:microsoft.com/office/officeart/2005/8/layout/hierarchy1"/>
    <dgm:cxn modelId="{CD5A29F8-A731-C944-92BF-CA1D47F478CC}" type="presParOf" srcId="{0EB45E41-FEA7-7644-93BE-99340C9F720A}" destId="{5C1F640E-023A-BE40-AF70-83403076D64D}" srcOrd="0" destOrd="0" presId="urn:microsoft.com/office/officeart/2005/8/layout/hierarchy1"/>
    <dgm:cxn modelId="{BFF10072-9FA7-2E46-A1BF-353F213D6EF6}" type="presParOf" srcId="{0EB45E41-FEA7-7644-93BE-99340C9F720A}" destId="{DADA963F-6BAE-0B4E-89E2-A056D3DAE152}" srcOrd="1" destOrd="0" presId="urn:microsoft.com/office/officeart/2005/8/layout/hierarchy1"/>
    <dgm:cxn modelId="{FB6697D7-199F-054D-89E8-85D0F5CD4B6F}" type="presParOf" srcId="{36A1B277-38E6-5248-81F9-F413540EFD89}" destId="{0D9FEA7F-6D45-2A45-9DC5-3E100E6915BD}" srcOrd="1" destOrd="0" presId="urn:microsoft.com/office/officeart/2005/8/layout/hierarchy1"/>
    <dgm:cxn modelId="{D07C2AC1-D12D-4742-9950-D8EB93E557AB}" type="presParOf" srcId="{0D9FEA7F-6D45-2A45-9DC5-3E100E6915BD}" destId="{9CCC7CB6-F226-5C48-B14A-FE0B9466F90C}" srcOrd="0" destOrd="0" presId="urn:microsoft.com/office/officeart/2005/8/layout/hierarchy1"/>
    <dgm:cxn modelId="{440303DF-DE17-FE4E-82FB-A8017EB017F7}" type="presParOf" srcId="{0D9FEA7F-6D45-2A45-9DC5-3E100E6915BD}" destId="{25772A3B-D546-3C4A-B44A-58C955544505}" srcOrd="1" destOrd="0" presId="urn:microsoft.com/office/officeart/2005/8/layout/hierarchy1"/>
    <dgm:cxn modelId="{E5A116B6-EBAA-0342-BA90-29FA8143ABB5}" type="presParOf" srcId="{25772A3B-D546-3C4A-B44A-58C955544505}" destId="{4A0D7096-14AE-7E4E-A8E2-8DA588FA9F33}" srcOrd="0" destOrd="0" presId="urn:microsoft.com/office/officeart/2005/8/layout/hierarchy1"/>
    <dgm:cxn modelId="{AFC189D1-D503-2F49-920A-7BAA98D644BF}" type="presParOf" srcId="{4A0D7096-14AE-7E4E-A8E2-8DA588FA9F33}" destId="{E2AE974C-DC9C-CD4F-89D6-DC80397BE233}" srcOrd="0" destOrd="0" presId="urn:microsoft.com/office/officeart/2005/8/layout/hierarchy1"/>
    <dgm:cxn modelId="{72D8B8F3-B54A-E542-B0A6-D9F6FC382A9B}" type="presParOf" srcId="{4A0D7096-14AE-7E4E-A8E2-8DA588FA9F33}" destId="{ABA0BA09-28A2-2145-9BDB-5CAA319C9561}" srcOrd="1" destOrd="0" presId="urn:microsoft.com/office/officeart/2005/8/layout/hierarchy1"/>
    <dgm:cxn modelId="{48EF93F1-D8D3-6D41-A52E-CB6FB14EF4CE}" type="presParOf" srcId="{25772A3B-D546-3C4A-B44A-58C955544505}" destId="{A1CF1436-C5BC-4945-B068-36E3E89A8A5B}" srcOrd="1" destOrd="0" presId="urn:microsoft.com/office/officeart/2005/8/layout/hierarchy1"/>
    <dgm:cxn modelId="{97C38EBC-7CAD-A14D-B621-B287C35C545D}" type="presParOf" srcId="{0D9FEA7F-6D45-2A45-9DC5-3E100E6915BD}" destId="{4F8B655E-D967-8D48-A54C-2FE568665D5D}" srcOrd="2" destOrd="0" presId="urn:microsoft.com/office/officeart/2005/8/layout/hierarchy1"/>
    <dgm:cxn modelId="{AD2469C7-803D-334E-BB1C-9337A5605013}" type="presParOf" srcId="{0D9FEA7F-6D45-2A45-9DC5-3E100E6915BD}" destId="{E15BA0BC-B5FF-5643-8B80-E77D21351B11}" srcOrd="3" destOrd="0" presId="urn:microsoft.com/office/officeart/2005/8/layout/hierarchy1"/>
    <dgm:cxn modelId="{417C8FAF-0B76-F942-A4A1-D71A3FA40AC9}" type="presParOf" srcId="{E15BA0BC-B5FF-5643-8B80-E77D21351B11}" destId="{A37A5D64-788B-134A-B312-AC76AEA15F44}" srcOrd="0" destOrd="0" presId="urn:microsoft.com/office/officeart/2005/8/layout/hierarchy1"/>
    <dgm:cxn modelId="{FCA34D16-8FDD-FD44-B748-64AF1AB50C6B}" type="presParOf" srcId="{A37A5D64-788B-134A-B312-AC76AEA15F44}" destId="{EF9B9338-ED56-EC4A-B416-277F41F1220D}" srcOrd="0" destOrd="0" presId="urn:microsoft.com/office/officeart/2005/8/layout/hierarchy1"/>
    <dgm:cxn modelId="{9BEDC571-1116-C547-94B0-8F1725BBA7A0}" type="presParOf" srcId="{A37A5D64-788B-134A-B312-AC76AEA15F44}" destId="{1779015B-C6D5-E44D-8921-3B5F507197C7}" srcOrd="1" destOrd="0" presId="urn:microsoft.com/office/officeart/2005/8/layout/hierarchy1"/>
    <dgm:cxn modelId="{8D412CFE-956E-704E-9A3D-644981B08D13}" type="presParOf" srcId="{E15BA0BC-B5FF-5643-8B80-E77D21351B11}" destId="{86FC5BF4-352B-6B4B-9C79-5ABECF159F2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B655E-D967-8D48-A54C-2FE568665D5D}">
      <dsp:nvSpPr>
        <dsp:cNvPr id="0" name=""/>
        <dsp:cNvSpPr/>
      </dsp:nvSpPr>
      <dsp:spPr>
        <a:xfrm>
          <a:off x="7929835" y="1659381"/>
          <a:ext cx="1320778" cy="628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352"/>
              </a:lnTo>
              <a:lnTo>
                <a:pt x="1320778" y="428352"/>
              </a:lnTo>
              <a:lnTo>
                <a:pt x="1320778" y="6285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C7CB6-F226-5C48-B14A-FE0B9466F90C}">
      <dsp:nvSpPr>
        <dsp:cNvPr id="0" name=""/>
        <dsp:cNvSpPr/>
      </dsp:nvSpPr>
      <dsp:spPr>
        <a:xfrm>
          <a:off x="6609056" y="1659381"/>
          <a:ext cx="1320778" cy="628570"/>
        </a:xfrm>
        <a:custGeom>
          <a:avLst/>
          <a:gdLst/>
          <a:ahLst/>
          <a:cxnLst/>
          <a:rect l="0" t="0" r="0" b="0"/>
          <a:pathLst>
            <a:path>
              <a:moveTo>
                <a:pt x="1320778" y="0"/>
              </a:moveTo>
              <a:lnTo>
                <a:pt x="1320778" y="428352"/>
              </a:lnTo>
              <a:lnTo>
                <a:pt x="0" y="428352"/>
              </a:lnTo>
              <a:lnTo>
                <a:pt x="0" y="6285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EDDDD-7786-9E48-9C1E-3E0D7A2B15D0}">
      <dsp:nvSpPr>
        <dsp:cNvPr id="0" name=""/>
        <dsp:cNvSpPr/>
      </dsp:nvSpPr>
      <dsp:spPr>
        <a:xfrm>
          <a:off x="2526650" y="1659381"/>
          <a:ext cx="1320778" cy="628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352"/>
              </a:lnTo>
              <a:lnTo>
                <a:pt x="1320778" y="428352"/>
              </a:lnTo>
              <a:lnTo>
                <a:pt x="1320778" y="6285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C043D-0A3E-4048-9D22-18F8248DFE6A}">
      <dsp:nvSpPr>
        <dsp:cNvPr id="0" name=""/>
        <dsp:cNvSpPr/>
      </dsp:nvSpPr>
      <dsp:spPr>
        <a:xfrm>
          <a:off x="1085802" y="1659381"/>
          <a:ext cx="1440848" cy="628570"/>
        </a:xfrm>
        <a:custGeom>
          <a:avLst/>
          <a:gdLst/>
          <a:ahLst/>
          <a:cxnLst/>
          <a:rect l="0" t="0" r="0" b="0"/>
          <a:pathLst>
            <a:path>
              <a:moveTo>
                <a:pt x="1440848" y="0"/>
              </a:moveTo>
              <a:lnTo>
                <a:pt x="1440848" y="428352"/>
              </a:lnTo>
              <a:lnTo>
                <a:pt x="0" y="428352"/>
              </a:lnTo>
              <a:lnTo>
                <a:pt x="0" y="6285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274AA-5391-7141-8A02-AC036A8D75C9}">
      <dsp:nvSpPr>
        <dsp:cNvPr id="0" name=""/>
        <dsp:cNvSpPr/>
      </dsp:nvSpPr>
      <dsp:spPr>
        <a:xfrm>
          <a:off x="1446013" y="286972"/>
          <a:ext cx="2161274" cy="1372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AAAFD6D-3129-8F4A-8B77-81FF9EA099E3}">
      <dsp:nvSpPr>
        <dsp:cNvPr id="0" name=""/>
        <dsp:cNvSpPr/>
      </dsp:nvSpPr>
      <dsp:spPr>
        <a:xfrm>
          <a:off x="1686155" y="515106"/>
          <a:ext cx="2161274" cy="1372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Systolic Blood Pressure </a:t>
          </a:r>
        </a:p>
      </dsp:txBody>
      <dsp:txXfrm>
        <a:off x="1726351" y="555302"/>
        <a:ext cx="2080882" cy="1292017"/>
      </dsp:txXfrm>
    </dsp:sp>
    <dsp:sp modelId="{15F5D10F-DAB1-8041-A2F9-2C5219BC29D0}">
      <dsp:nvSpPr>
        <dsp:cNvPr id="0" name=""/>
        <dsp:cNvSpPr/>
      </dsp:nvSpPr>
      <dsp:spPr>
        <a:xfrm>
          <a:off x="5165" y="2287952"/>
          <a:ext cx="2161274" cy="1372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F063DD-C1C8-5A47-B7FA-442C46C80675}">
      <dsp:nvSpPr>
        <dsp:cNvPr id="0" name=""/>
        <dsp:cNvSpPr/>
      </dsp:nvSpPr>
      <dsp:spPr>
        <a:xfrm>
          <a:off x="245307" y="2516086"/>
          <a:ext cx="2161274" cy="1372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the force felt when arteries </a:t>
          </a:r>
          <a:r>
            <a:rPr lang="en-CA" sz="2100" b="1" kern="1200" dirty="0"/>
            <a:t>contract</a:t>
          </a:r>
          <a:endParaRPr lang="en-US" sz="2100" b="1" kern="1200" dirty="0"/>
        </a:p>
      </dsp:txBody>
      <dsp:txXfrm>
        <a:off x="285503" y="2556282"/>
        <a:ext cx="2080882" cy="1292017"/>
      </dsp:txXfrm>
    </dsp:sp>
    <dsp:sp modelId="{E23AEC7E-B063-0F44-B4C4-C3907607059A}">
      <dsp:nvSpPr>
        <dsp:cNvPr id="0" name=""/>
        <dsp:cNvSpPr/>
      </dsp:nvSpPr>
      <dsp:spPr>
        <a:xfrm>
          <a:off x="2646722" y="2287952"/>
          <a:ext cx="2401413" cy="1372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50E201-21D7-8845-86A0-FDF5EE719F77}">
      <dsp:nvSpPr>
        <dsp:cNvPr id="0" name=""/>
        <dsp:cNvSpPr/>
      </dsp:nvSpPr>
      <dsp:spPr>
        <a:xfrm>
          <a:off x="2886864" y="2516086"/>
          <a:ext cx="2401413" cy="1372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TOP</a:t>
          </a:r>
          <a:r>
            <a:rPr lang="en-US" sz="2100" kern="1200" dirty="0"/>
            <a:t> number on blood pressure reading</a:t>
          </a:r>
        </a:p>
      </dsp:txBody>
      <dsp:txXfrm>
        <a:off x="2927060" y="2556282"/>
        <a:ext cx="2321021" cy="1292017"/>
      </dsp:txXfrm>
    </dsp:sp>
    <dsp:sp modelId="{5C1F640E-023A-BE40-AF70-83403076D64D}">
      <dsp:nvSpPr>
        <dsp:cNvPr id="0" name=""/>
        <dsp:cNvSpPr/>
      </dsp:nvSpPr>
      <dsp:spPr>
        <a:xfrm>
          <a:off x="6849198" y="286972"/>
          <a:ext cx="2161274" cy="1372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DA963F-6BAE-0B4E-89E2-A056D3DAE152}">
      <dsp:nvSpPr>
        <dsp:cNvPr id="0" name=""/>
        <dsp:cNvSpPr/>
      </dsp:nvSpPr>
      <dsp:spPr>
        <a:xfrm>
          <a:off x="7089339" y="515106"/>
          <a:ext cx="2161274" cy="1372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Diastolic Blood Pressure</a:t>
          </a:r>
          <a:endParaRPr lang="en-US" sz="2100" kern="1200" dirty="0"/>
        </a:p>
      </dsp:txBody>
      <dsp:txXfrm>
        <a:off x="7129535" y="555302"/>
        <a:ext cx="2080882" cy="1292017"/>
      </dsp:txXfrm>
    </dsp:sp>
    <dsp:sp modelId="{E2AE974C-DC9C-CD4F-89D6-DC80397BE233}">
      <dsp:nvSpPr>
        <dsp:cNvPr id="0" name=""/>
        <dsp:cNvSpPr/>
      </dsp:nvSpPr>
      <dsp:spPr>
        <a:xfrm>
          <a:off x="5528419" y="2287952"/>
          <a:ext cx="2161274" cy="1372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A0BA09-28A2-2145-9BDB-5CAA319C9561}">
      <dsp:nvSpPr>
        <dsp:cNvPr id="0" name=""/>
        <dsp:cNvSpPr/>
      </dsp:nvSpPr>
      <dsp:spPr>
        <a:xfrm>
          <a:off x="5768560" y="2516086"/>
          <a:ext cx="2161274" cy="1372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force felt when arteries </a:t>
          </a:r>
          <a:r>
            <a:rPr lang="en-CA" sz="2100" b="1" kern="1200" dirty="0"/>
            <a:t>relax</a:t>
          </a:r>
          <a:endParaRPr lang="en-US" sz="2100" b="1" kern="1200" dirty="0"/>
        </a:p>
      </dsp:txBody>
      <dsp:txXfrm>
        <a:off x="5808756" y="2556282"/>
        <a:ext cx="2080882" cy="1292017"/>
      </dsp:txXfrm>
    </dsp:sp>
    <dsp:sp modelId="{EF9B9338-ED56-EC4A-B416-277F41F1220D}">
      <dsp:nvSpPr>
        <dsp:cNvPr id="0" name=""/>
        <dsp:cNvSpPr/>
      </dsp:nvSpPr>
      <dsp:spPr>
        <a:xfrm>
          <a:off x="8169976" y="2287952"/>
          <a:ext cx="2161274" cy="1372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79015B-C6D5-E44D-8921-3B5F507197C7}">
      <dsp:nvSpPr>
        <dsp:cNvPr id="0" name=""/>
        <dsp:cNvSpPr/>
      </dsp:nvSpPr>
      <dsp:spPr>
        <a:xfrm>
          <a:off x="8410118" y="2516086"/>
          <a:ext cx="2161274" cy="1372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BOTTOM</a:t>
          </a:r>
          <a:r>
            <a:rPr lang="en-US" sz="2100" kern="1200" dirty="0"/>
            <a:t> number on blood pressure reading</a:t>
          </a:r>
        </a:p>
      </dsp:txBody>
      <dsp:txXfrm>
        <a:off x="8450314" y="2556282"/>
        <a:ext cx="2080882" cy="1292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11/30/21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11/30/21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8AC1E5-D0C5-EF45-B5BF-6AC4F5C5F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043" y="1286121"/>
            <a:ext cx="8679915" cy="3171375"/>
          </a:xfrm>
        </p:spPr>
        <p:txBody>
          <a:bodyPr anchor="ctr">
            <a:normAutofit/>
          </a:bodyPr>
          <a:lstStyle/>
          <a:p>
            <a:r>
              <a:rPr lang="en-US" sz="6000">
                <a:solidFill>
                  <a:schemeClr val="tx1"/>
                </a:solidFill>
              </a:rPr>
              <a:t>Blood Pressure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9F1DF-2B68-444E-9CB2-07C5CE7AD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5536446"/>
            <a:ext cx="8673427" cy="685831"/>
          </a:xfrm>
        </p:spPr>
        <p:txBody>
          <a:bodyPr>
            <a:norm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Outcome 21</a:t>
            </a:r>
          </a:p>
        </p:txBody>
      </p:sp>
    </p:spTree>
    <p:extLst>
      <p:ext uri="{BB962C8B-B14F-4D97-AF65-F5344CB8AC3E}">
        <p14:creationId xmlns:p14="http://schemas.microsoft.com/office/powerpoint/2010/main" val="365574467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490819-5666-421A-BA38-5BB7F760B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DFAB5E-BFB6-4290-9F06-1AD4E52A3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4FA43FA-82AD-4E41-A5A7-32F0F9DAA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3C34A1E-706E-4DB7-891E-6FB476241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E55BE0F-8EA7-4F30-B3FD-8F6DD29BA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C9F415B-574B-4647-BD72-F211EA3FA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CDD98CAF-1BC1-4BD6-AAD2-68EBF8D8B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F6CBDDA-3893-44B9-86D9-F1F38D4B5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FEF4109-DC7B-4C15-9C2D-53A69A120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0DAA94-BB0A-4185-97AF-CB63182E8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114C7C3A-04DD-4CC1-A272-F2578FE23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AA1C8D2-B988-4C8F-97B7-229630F2A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5621FCD-0E62-4332-965D-80FA0EF80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1E7C9B8-4AA1-43A1-A547-785A41395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01F4C519-3639-48B7-A720-466A40BF1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39AFA97-19A9-4DA4-A478-A3E31B83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01126FE-0E00-4313-BDE9-CF2C04D96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1D31F0FA-D603-49E8-B72E-7665CF9A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35000"/>
                </a:srgb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8C24D97-A4EA-4764-AEE5-61C0892F6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6B724DA-22AE-4918-B782-3E7CD485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9F6E83DB-ADF8-409A-95CF-41BE0E028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C83EE84C-89F7-406E-959C-8E3518D3E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09B50F9-709E-4054-AD5F-814AD7459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EAD06-E21D-DC4A-BD65-C86D3F63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960120"/>
            <a:ext cx="3988993" cy="4171278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chemeClr val="tx1"/>
                </a:solidFill>
              </a:rPr>
              <a:t>Blood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44422-EB3A-F346-A15D-5F3352C38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2277" y="960120"/>
            <a:ext cx="7168044" cy="4171278"/>
          </a:xfrm>
        </p:spPr>
        <p:txBody>
          <a:bodyPr>
            <a:noAutofit/>
          </a:bodyPr>
          <a:lstStyle/>
          <a:p>
            <a:r>
              <a:rPr lang="en-CA" sz="2400" u="sng" dirty="0"/>
              <a:t>Blood pressure </a:t>
            </a:r>
            <a:r>
              <a:rPr lang="en-CA" sz="2400" dirty="0"/>
              <a:t>– the pressure of blood in the circulatory system</a:t>
            </a:r>
          </a:p>
          <a:p>
            <a:r>
              <a:rPr lang="en-CA" sz="2400" b="1" dirty="0"/>
              <a:t>decreases</a:t>
            </a:r>
            <a:r>
              <a:rPr lang="en-CA" sz="2400" dirty="0"/>
              <a:t> when the heart is </a:t>
            </a:r>
            <a:r>
              <a:rPr lang="en-CA" sz="2400" b="1" dirty="0"/>
              <a:t>relaxed</a:t>
            </a:r>
            <a:r>
              <a:rPr lang="en-CA" sz="2400" dirty="0"/>
              <a:t> and </a:t>
            </a:r>
            <a:r>
              <a:rPr lang="en-CA" sz="2400" b="1" dirty="0"/>
              <a:t>increases</a:t>
            </a:r>
            <a:r>
              <a:rPr lang="en-CA" sz="2400" dirty="0"/>
              <a:t> when the heart is </a:t>
            </a:r>
            <a:r>
              <a:rPr lang="en-CA" sz="2400" b="1" dirty="0"/>
              <a:t>active</a:t>
            </a:r>
          </a:p>
          <a:p>
            <a:r>
              <a:rPr lang="en-CA" sz="2400" dirty="0"/>
              <a:t>Sphygmomanometer is used to measure blood pressure</a:t>
            </a:r>
          </a:p>
          <a:p>
            <a:r>
              <a:rPr lang="en-CA" sz="2400" dirty="0"/>
              <a:t>Typical blood pressure is 120/80 mmHg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b="1" dirty="0"/>
              <a:t>Question: </a:t>
            </a:r>
            <a:r>
              <a:rPr lang="en-CA" sz="2400" dirty="0"/>
              <a:t>Does anyone know what the numbers 120/80 mmHg actually mean?</a:t>
            </a:r>
          </a:p>
        </p:txBody>
      </p:sp>
    </p:spTree>
    <p:extLst>
      <p:ext uri="{BB962C8B-B14F-4D97-AF65-F5344CB8AC3E}">
        <p14:creationId xmlns:p14="http://schemas.microsoft.com/office/powerpoint/2010/main" val="3925851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A8AAAC-84F6-F148-A556-8A5F9A7DE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Systolic vs Diastolic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134738-F66D-4A68-8B3D-52740F891E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174696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10696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3B68A18-007F-DC4C-A5D1-A317F823C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Review: Valves of the Heart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3F98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1E898-233F-9C44-915A-F80D1CD064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5498"/>
          <a:stretch/>
        </p:blipFill>
        <p:spPr>
          <a:xfrm>
            <a:off x="1103257" y="2416047"/>
            <a:ext cx="4626864" cy="3346704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9BBB4-5E18-6942-B0B5-643E82CAA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332" y="2228850"/>
            <a:ext cx="6069767" cy="3833623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en-CA" sz="2400" dirty="0"/>
              <a:t>valves prevent </a:t>
            </a:r>
            <a:r>
              <a:rPr lang="en-CA" sz="2400" b="1" dirty="0"/>
              <a:t>back flow </a:t>
            </a:r>
            <a:r>
              <a:rPr lang="en-CA" sz="2400" dirty="0"/>
              <a:t>of blood</a:t>
            </a:r>
          </a:p>
          <a:p>
            <a:pPr>
              <a:buClr>
                <a:srgbClr val="FF0000"/>
              </a:buClr>
            </a:pPr>
            <a:r>
              <a:rPr lang="en-CA" sz="2400" dirty="0"/>
              <a:t>"</a:t>
            </a:r>
            <a:r>
              <a:rPr lang="en-CA" sz="2400" dirty="0" err="1"/>
              <a:t>lub</a:t>
            </a:r>
            <a:r>
              <a:rPr lang="en-CA" sz="2400" dirty="0"/>
              <a:t> dub”</a:t>
            </a:r>
          </a:p>
          <a:p>
            <a:pPr marL="342900" indent="-342900">
              <a:buClr>
                <a:srgbClr val="FF0000"/>
              </a:buClr>
              <a:buAutoNum type="arabicPeriod"/>
            </a:pPr>
            <a:r>
              <a:rPr lang="en-US" sz="2400" dirty="0"/>
              <a:t>Pulmonary Valve</a:t>
            </a:r>
          </a:p>
          <a:p>
            <a:pPr marL="342900" indent="-342900">
              <a:buClr>
                <a:srgbClr val="FF0000"/>
              </a:buClr>
              <a:buAutoNum type="arabicPeriod"/>
            </a:pPr>
            <a:r>
              <a:rPr lang="en-US" sz="2400" dirty="0"/>
              <a:t>Tricuspid Valve</a:t>
            </a:r>
          </a:p>
          <a:p>
            <a:pPr marL="342900" indent="-342900">
              <a:buClr>
                <a:srgbClr val="FF0000"/>
              </a:buClr>
              <a:buAutoNum type="arabicPeriod"/>
            </a:pPr>
            <a:r>
              <a:rPr lang="en-US" sz="2400" dirty="0"/>
              <a:t>Aortic Valve</a:t>
            </a:r>
          </a:p>
          <a:p>
            <a:pPr marL="342900" indent="-342900">
              <a:buClr>
                <a:srgbClr val="FF0000"/>
              </a:buClr>
              <a:buAutoNum type="arabicPeriod"/>
            </a:pPr>
            <a:r>
              <a:rPr lang="en-US" sz="2400" dirty="0"/>
              <a:t>Mitral Valve</a:t>
            </a:r>
            <a:endParaRPr lang="en-CA" sz="2400" dirty="0"/>
          </a:p>
          <a:p>
            <a:pPr marL="0" indent="0">
              <a:buClr>
                <a:srgbClr val="FF0000"/>
              </a:buClr>
              <a:buNone/>
            </a:pPr>
            <a:r>
              <a:rPr lang="en-US" sz="2400" b="1" dirty="0"/>
              <a:t>Do you remember?</a:t>
            </a:r>
            <a:r>
              <a:rPr lang="en-US" sz="2400" dirty="0"/>
              <a:t> Why valves only exist in veins and not arteries?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01384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490819-5666-421A-BA38-5BB7F760B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DFAB5E-BFB6-4290-9F06-1AD4E52A3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4FA43FA-82AD-4E41-A5A7-32F0F9DAA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3C34A1E-706E-4DB7-891E-6FB476241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E55BE0F-8EA7-4F30-B3FD-8F6DD29BA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C9F415B-574B-4647-BD72-F211EA3FA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CDD98CAF-1BC1-4BD6-AAD2-68EBF8D8B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F6CBDDA-3893-44B9-86D9-F1F38D4B5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FEF4109-DC7B-4C15-9C2D-53A69A120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0DAA94-BB0A-4185-97AF-CB63182E8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114C7C3A-04DD-4CC1-A272-F2578FE23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AA1C8D2-B988-4C8F-97B7-229630F2A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5621FCD-0E62-4332-965D-80FA0EF80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1E7C9B8-4AA1-43A1-A547-785A41395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01F4C519-3639-48B7-A720-466A40BF1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39AFA97-19A9-4DA4-A478-A3E31B83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01126FE-0E00-4313-BDE9-CF2C04D96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1D31F0FA-D603-49E8-B72E-7665CF9A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35000"/>
                </a:srgb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8C24D97-A4EA-4764-AEE5-61C0892F6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6B724DA-22AE-4918-B782-3E7CD485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9F6E83DB-ADF8-409A-95CF-41BE0E028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C83EE84C-89F7-406E-959C-8E3518D3E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09B50F9-709E-4054-AD5F-814AD7459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B1808-A09A-F04C-893C-A2E2F07F9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960120"/>
            <a:ext cx="3988993" cy="4171278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chemeClr val="tx1"/>
                </a:solidFill>
              </a:rPr>
              <a:t>How is BP Controlled?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3132A-AED6-B24B-8F13-F164E4A48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762" y="960120"/>
            <a:ext cx="7966075" cy="48377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dirty="0"/>
              <a:t>1. Sensory receptors </a:t>
            </a:r>
          </a:p>
          <a:p>
            <a:r>
              <a:rPr lang="en-CA" sz="2400" dirty="0"/>
              <a:t>Detect level of BP, sending impulses to the medulla oblongata region of the brain stem</a:t>
            </a:r>
          </a:p>
          <a:p>
            <a:r>
              <a:rPr lang="en-CA" sz="2400" dirty="0"/>
              <a:t>If pressure is </a:t>
            </a:r>
            <a:r>
              <a:rPr lang="en-CA" sz="2400" b="1" dirty="0"/>
              <a:t>too high </a:t>
            </a:r>
            <a:r>
              <a:rPr lang="en-CA" sz="2400" dirty="0"/>
              <a:t>the autonomic system releases neurotransmitters causing smooth muscles in blood vessels to </a:t>
            </a:r>
            <a:r>
              <a:rPr lang="en-CA" sz="2400" b="1" dirty="0"/>
              <a:t>relax</a:t>
            </a:r>
          </a:p>
          <a:p>
            <a:r>
              <a:rPr lang="en-CA" sz="2400" dirty="0"/>
              <a:t>If pressure is </a:t>
            </a:r>
            <a:r>
              <a:rPr lang="en-CA" sz="2400" b="1" dirty="0"/>
              <a:t>too low </a:t>
            </a:r>
            <a:r>
              <a:rPr lang="en-CA" sz="2400" dirty="0"/>
              <a:t>neurotransmitters are released that elevate blood pressure by causing smooth muscles in blood vessels to </a:t>
            </a:r>
            <a:r>
              <a:rPr lang="en-CA" sz="2400" b="1" dirty="0"/>
              <a:t>contract</a:t>
            </a:r>
            <a:endParaRPr lang="en-CA" sz="2400" dirty="0"/>
          </a:p>
          <a:p>
            <a:pPr marL="0" indent="0">
              <a:buNone/>
            </a:pPr>
            <a:r>
              <a:rPr lang="en-CA" sz="2400" b="1" dirty="0"/>
              <a:t>Extension:</a:t>
            </a:r>
            <a:r>
              <a:rPr lang="en-CA" sz="2400" dirty="0"/>
              <a:t> what part in the feedback loop would the medulla oblongata be for blood pressure?</a:t>
            </a:r>
            <a:endParaRPr lang="en-CA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5451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7">
            <a:extLst>
              <a:ext uri="{FF2B5EF4-FFF2-40B4-BE49-F238E27FC236}">
                <a16:creationId xmlns:a16="http://schemas.microsoft.com/office/drawing/2014/main" id="{7D490819-5666-421A-BA38-5BB7F760B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39">
            <a:extLst>
              <a:ext uri="{FF2B5EF4-FFF2-40B4-BE49-F238E27FC236}">
                <a16:creationId xmlns:a16="http://schemas.microsoft.com/office/drawing/2014/main" id="{8FDFAB5E-BFB6-4290-9F06-1AD4E52A3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14FA43FA-82AD-4E41-A5A7-32F0F9DAA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C3C34A1E-706E-4DB7-891E-6FB476241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6E55BE0F-8EA7-4F30-B3FD-8F6DD29BA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3C9F415B-574B-4647-BD72-F211EA3FA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CDD98CAF-1BC1-4BD6-AAD2-68EBF8D8B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FF6CBDDA-3893-44B9-86D9-F1F38D4B5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5FEF4109-DC7B-4C15-9C2D-53A69A120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140DAA94-BB0A-4185-97AF-CB63182E8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114C7C3A-04DD-4CC1-A272-F2578FE23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4AA1C8D2-B988-4C8F-97B7-229630F2A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D5621FCD-0E62-4332-965D-80FA0EF80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D1E7C9B8-4AA1-43A1-A547-785A41395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01F4C519-3639-48B7-A720-466A40BF1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939AFA97-19A9-4DA4-A478-A3E31B83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901126FE-0E00-4313-BDE9-CF2C04D96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1D31F0FA-D603-49E8-B72E-7665CF9A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35000"/>
                </a:srgb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28C24D97-A4EA-4764-AEE5-61C0892F6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C6B724DA-22AE-4918-B782-3E7CD485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9F6E83DB-ADF8-409A-95CF-41BE0E028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C83EE84C-89F7-406E-959C-8E3518D3E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209B50F9-709E-4054-AD5F-814AD7459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BE183-1A3A-0943-8DE5-D428DC4BE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775" y="960119"/>
            <a:ext cx="10279545" cy="4618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dirty="0"/>
              <a:t>2. Kidneys</a:t>
            </a:r>
          </a:p>
          <a:p>
            <a:r>
              <a:rPr lang="en-CA" sz="2400" dirty="0"/>
              <a:t>Regulate BP by removing water from the blood as directed by hormones released by the heart and other organs</a:t>
            </a:r>
          </a:p>
          <a:p>
            <a:r>
              <a:rPr lang="en-CA" sz="2400" dirty="0"/>
              <a:t>If blood pressure is </a:t>
            </a:r>
            <a:r>
              <a:rPr lang="en-CA" sz="2400" b="1" dirty="0"/>
              <a:t>too high, </a:t>
            </a:r>
            <a:r>
              <a:rPr lang="en-CA" sz="2400" dirty="0"/>
              <a:t>kidneys remove water from the blood </a:t>
            </a:r>
            <a:r>
              <a:rPr lang="en-CA" sz="2400" b="1" dirty="0"/>
              <a:t>reducing the blood volume </a:t>
            </a:r>
            <a:r>
              <a:rPr lang="en-CA" sz="2400" b="1" dirty="0">
                <a:sym typeface="Wingdings" pitchFamily="2" charset="2"/>
              </a:rPr>
              <a:t></a:t>
            </a:r>
            <a:r>
              <a:rPr lang="en-CA" sz="2400" b="1" dirty="0"/>
              <a:t> decreasing blood pressure</a:t>
            </a:r>
          </a:p>
          <a:p>
            <a:r>
              <a:rPr lang="en-CA" sz="2400" dirty="0"/>
              <a:t>If blood pressure is </a:t>
            </a:r>
            <a:r>
              <a:rPr lang="en-CA" sz="2400" b="1" dirty="0"/>
              <a:t>too low </a:t>
            </a:r>
            <a:r>
              <a:rPr lang="en-CA" sz="2400" dirty="0"/>
              <a:t>a hormone is released to stimulate the retention of sodium and water, </a:t>
            </a:r>
            <a:r>
              <a:rPr lang="en-CA" sz="2400" b="1" dirty="0"/>
              <a:t>increasing the blood volume </a:t>
            </a:r>
            <a:r>
              <a:rPr lang="en-CA" sz="2400" b="1" dirty="0">
                <a:sym typeface="Wingdings" pitchFamily="2" charset="2"/>
              </a:rPr>
              <a:t></a:t>
            </a:r>
            <a:r>
              <a:rPr lang="en-CA" sz="2400" b="1" dirty="0"/>
              <a:t> increasing blood pressure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CA" sz="2400" b="1" dirty="0"/>
              <a:t>Extension: </a:t>
            </a:r>
            <a:r>
              <a:rPr lang="en-CA" sz="2400" dirty="0"/>
              <a:t>How does this relate to homeostasis?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6727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2" name="Group 29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334A2EF-69D9-41C1-9876-91D7FCF7C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74C0C03-1202-4DC9-BA33-998DDFB3F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60BF984B-F4C1-4BF0-B296-72CAD881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2E887C16-A8CC-48BD-A34B-69B5D14BE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1194B805-0CE2-4FD6-804E-2771E18BB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96000EBD-113B-4BB5-94F2-B2C961094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C2C37892-BF6A-4DDB-BAA9-48B6A051E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B3A53A2B-EB9B-4318-A7F9-E371D211E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59001F5F-9338-43E1-BB4B-21C681CA2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24781ABE-347F-40E9-9BB2-3E35C8F15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6D8A7767-4D16-4AB7-8277-D66FEC7F7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1B7D649D-9559-4E1D-937A-351948350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45AA5D21-8C7B-4C77-815C-C3A8EA0A5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D7A46675-AA96-41DB-B9DB-CAA471A20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82090F8A-ECF2-423C-98D0-8EF226220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EA5DE46B-A4BE-407F-835A-693D3E979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429E4297-5489-465D-A6D7-03BD468E0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69A4CFA1-B603-453B-AC53-49E8A8DF7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7A997EDF-8927-490B-AD5F-046317B8B2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3C91BE84-B1A4-4592-A942-2C72C86DD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A0AAA5CD-6E44-429A-91FA-D650BAF9E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A6A9DD-13F4-744D-9444-663BD2D4B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663" y="1455611"/>
            <a:ext cx="3849624" cy="2312521"/>
          </a:xfrm>
        </p:spPr>
        <p:txBody>
          <a:bodyPr vert="horz" lIns="228600" tIns="228600" rIns="228600" bIns="0" rtlCol="0"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BP &amp; Homeostasis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8CA0C52-5ACA-4F17-AA4A-312E0E110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2323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F919B6-A870-4C43-A6EF-842A5CD82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864"/>
          <a:stretch/>
        </p:blipFill>
        <p:spPr>
          <a:xfrm>
            <a:off x="822852" y="154671"/>
            <a:ext cx="5965121" cy="653055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0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50273" y="3291386"/>
            <a:ext cx="407233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0631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289</Words>
  <Application>Microsoft Macintosh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 Light</vt:lpstr>
      <vt:lpstr>Rockwell</vt:lpstr>
      <vt:lpstr>Wingdings</vt:lpstr>
      <vt:lpstr>Atlas</vt:lpstr>
      <vt:lpstr>Blood Pressure</vt:lpstr>
      <vt:lpstr>Blood Pressure</vt:lpstr>
      <vt:lpstr>Systolic vs Diastolic</vt:lpstr>
      <vt:lpstr>Review: Valves of the Heart</vt:lpstr>
      <vt:lpstr>How is BP Controlled?</vt:lpstr>
      <vt:lpstr>PowerPoint Presentation</vt:lpstr>
      <vt:lpstr>BP &amp; Homeostasis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Pressure</dc:title>
  <dc:creator>Jessica Auger</dc:creator>
  <cp:lastModifiedBy>Jessica Auger</cp:lastModifiedBy>
  <cp:revision>10</cp:revision>
  <dcterms:created xsi:type="dcterms:W3CDTF">2021-11-24T18:44:47Z</dcterms:created>
  <dcterms:modified xsi:type="dcterms:W3CDTF">2021-11-30T14:14:42Z</dcterms:modified>
</cp:coreProperties>
</file>