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te, Monica    (ASD-W)" userId="ed989fdc-3b2d-4e41-aa0e-f026e71b9473" providerId="ADAL" clId="{F74D5584-5A85-4BD0-9A82-CB6438E8F81D}"/>
    <pc:docChg chg="undo custSel delSld modSld">
      <pc:chgData name="Cote, Monica    (ASD-W)" userId="ed989fdc-3b2d-4e41-aa0e-f026e71b9473" providerId="ADAL" clId="{F74D5584-5A85-4BD0-9A82-CB6438E8F81D}" dt="2020-09-27T02:53:36.519" v="416" actId="2696"/>
      <pc:docMkLst>
        <pc:docMk/>
      </pc:docMkLst>
      <pc:sldChg chg="modSp mod">
        <pc:chgData name="Cote, Monica    (ASD-W)" userId="ed989fdc-3b2d-4e41-aa0e-f026e71b9473" providerId="ADAL" clId="{F74D5584-5A85-4BD0-9A82-CB6438E8F81D}" dt="2020-09-27T02:40:42.280" v="58" actId="1076"/>
        <pc:sldMkLst>
          <pc:docMk/>
          <pc:sldMk cId="167106249" sldId="256"/>
        </pc:sldMkLst>
        <pc:spChg chg="mod">
          <ac:chgData name="Cote, Monica    (ASD-W)" userId="ed989fdc-3b2d-4e41-aa0e-f026e71b9473" providerId="ADAL" clId="{F74D5584-5A85-4BD0-9A82-CB6438E8F81D}" dt="2020-09-27T02:40:14.783" v="9" actId="27636"/>
          <ac:spMkLst>
            <pc:docMk/>
            <pc:sldMk cId="167106249" sldId="256"/>
            <ac:spMk id="2" creationId="{C9F70274-F4D3-41DE-B6C9-A36EF577AEC2}"/>
          </ac:spMkLst>
        </pc:spChg>
        <pc:spChg chg="mod">
          <ac:chgData name="Cote, Monica    (ASD-W)" userId="ed989fdc-3b2d-4e41-aa0e-f026e71b9473" providerId="ADAL" clId="{F74D5584-5A85-4BD0-9A82-CB6438E8F81D}" dt="2020-09-27T02:40:42.280" v="58" actId="1076"/>
          <ac:spMkLst>
            <pc:docMk/>
            <pc:sldMk cId="167106249" sldId="256"/>
            <ac:spMk id="3" creationId="{36DCE554-4BCC-411C-997E-7539BBE3389A}"/>
          </ac:spMkLst>
        </pc:spChg>
      </pc:sldChg>
      <pc:sldChg chg="addSp delSp modSp mod">
        <pc:chgData name="Cote, Monica    (ASD-W)" userId="ed989fdc-3b2d-4e41-aa0e-f026e71b9473" providerId="ADAL" clId="{F74D5584-5A85-4BD0-9A82-CB6438E8F81D}" dt="2020-09-27T02:49:19.948" v="353" actId="1076"/>
        <pc:sldMkLst>
          <pc:docMk/>
          <pc:sldMk cId="3233272118" sldId="257"/>
        </pc:sldMkLst>
        <pc:spChg chg="mod">
          <ac:chgData name="Cote, Monica    (ASD-W)" userId="ed989fdc-3b2d-4e41-aa0e-f026e71b9473" providerId="ADAL" clId="{F74D5584-5A85-4BD0-9A82-CB6438E8F81D}" dt="2020-09-27T02:48:33.765" v="339" actId="1076"/>
          <ac:spMkLst>
            <pc:docMk/>
            <pc:sldMk cId="3233272118" sldId="257"/>
            <ac:spMk id="3" creationId="{6BB6EF64-B670-4B84-A377-3779C92610D6}"/>
          </ac:spMkLst>
        </pc:spChg>
        <pc:spChg chg="add mod">
          <ac:chgData name="Cote, Monica    (ASD-W)" userId="ed989fdc-3b2d-4e41-aa0e-f026e71b9473" providerId="ADAL" clId="{F74D5584-5A85-4BD0-9A82-CB6438E8F81D}" dt="2020-09-27T02:49:19.948" v="353" actId="1076"/>
          <ac:spMkLst>
            <pc:docMk/>
            <pc:sldMk cId="3233272118" sldId="257"/>
            <ac:spMk id="4" creationId="{4B384647-803E-4F77-8F19-5A2703DDB2C4}"/>
          </ac:spMkLst>
        </pc:spChg>
        <pc:spChg chg="mod">
          <ac:chgData name="Cote, Monica    (ASD-W)" userId="ed989fdc-3b2d-4e41-aa0e-f026e71b9473" providerId="ADAL" clId="{F74D5584-5A85-4BD0-9A82-CB6438E8F81D}" dt="2020-09-27T02:48:42.724" v="342" actId="1076"/>
          <ac:spMkLst>
            <pc:docMk/>
            <pc:sldMk cId="3233272118" sldId="257"/>
            <ac:spMk id="5" creationId="{F6056B39-A206-4875-99A5-C07C628338D9}"/>
          </ac:spMkLst>
        </pc:spChg>
        <pc:spChg chg="add mod">
          <ac:chgData name="Cote, Monica    (ASD-W)" userId="ed989fdc-3b2d-4e41-aa0e-f026e71b9473" providerId="ADAL" clId="{F74D5584-5A85-4BD0-9A82-CB6438E8F81D}" dt="2020-09-27T02:49:06.204" v="348" actId="1076"/>
          <ac:spMkLst>
            <pc:docMk/>
            <pc:sldMk cId="3233272118" sldId="257"/>
            <ac:spMk id="6" creationId="{F8038B18-6603-46E7-87AC-91B4A509F6D3}"/>
          </ac:spMkLst>
        </pc:spChg>
        <pc:spChg chg="mod">
          <ac:chgData name="Cote, Monica    (ASD-W)" userId="ed989fdc-3b2d-4e41-aa0e-f026e71b9473" providerId="ADAL" clId="{F74D5584-5A85-4BD0-9A82-CB6438E8F81D}" dt="2020-09-27T02:48:40.525" v="341" actId="1076"/>
          <ac:spMkLst>
            <pc:docMk/>
            <pc:sldMk cId="3233272118" sldId="257"/>
            <ac:spMk id="7" creationId="{37A1CC91-E7A8-400B-A1BD-C3ACE9FFC5C0}"/>
          </ac:spMkLst>
        </pc:spChg>
        <pc:spChg chg="add mod">
          <ac:chgData name="Cote, Monica    (ASD-W)" userId="ed989fdc-3b2d-4e41-aa0e-f026e71b9473" providerId="ADAL" clId="{F74D5584-5A85-4BD0-9A82-CB6438E8F81D}" dt="2020-09-27T02:49:08.893" v="349" actId="1076"/>
          <ac:spMkLst>
            <pc:docMk/>
            <pc:sldMk cId="3233272118" sldId="257"/>
            <ac:spMk id="8" creationId="{3736BD73-336B-41D0-B5EB-B55CB7CBC5C7}"/>
          </ac:spMkLst>
        </pc:spChg>
        <pc:spChg chg="mod">
          <ac:chgData name="Cote, Monica    (ASD-W)" userId="ed989fdc-3b2d-4e41-aa0e-f026e71b9473" providerId="ADAL" clId="{F74D5584-5A85-4BD0-9A82-CB6438E8F81D}" dt="2020-09-27T02:49:02.308" v="347" actId="1076"/>
          <ac:spMkLst>
            <pc:docMk/>
            <pc:sldMk cId="3233272118" sldId="257"/>
            <ac:spMk id="9" creationId="{4411F26D-EC9D-401A-B162-6DFFA7007096}"/>
          </ac:spMkLst>
        </pc:spChg>
        <pc:spChg chg="add mod">
          <ac:chgData name="Cote, Monica    (ASD-W)" userId="ed989fdc-3b2d-4e41-aa0e-f026e71b9473" providerId="ADAL" clId="{F74D5584-5A85-4BD0-9A82-CB6438E8F81D}" dt="2020-09-27T02:49:13.780" v="351" actId="1076"/>
          <ac:spMkLst>
            <pc:docMk/>
            <pc:sldMk cId="3233272118" sldId="257"/>
            <ac:spMk id="10" creationId="{F3EDD367-118F-447E-A2A3-068190819951}"/>
          </ac:spMkLst>
        </pc:spChg>
        <pc:spChg chg="mod">
          <ac:chgData name="Cote, Monica    (ASD-W)" userId="ed989fdc-3b2d-4e41-aa0e-f026e71b9473" providerId="ADAL" clId="{F74D5584-5A85-4BD0-9A82-CB6438E8F81D}" dt="2020-09-27T02:48:46.852" v="343" actId="1076"/>
          <ac:spMkLst>
            <pc:docMk/>
            <pc:sldMk cId="3233272118" sldId="257"/>
            <ac:spMk id="11" creationId="{C5BBF71D-6C7F-4A7A-9A27-FBC480DBAC3F}"/>
          </ac:spMkLst>
        </pc:spChg>
        <pc:spChg chg="mod">
          <ac:chgData name="Cote, Monica    (ASD-W)" userId="ed989fdc-3b2d-4e41-aa0e-f026e71b9473" providerId="ADAL" clId="{F74D5584-5A85-4BD0-9A82-CB6438E8F81D}" dt="2020-09-27T02:48:49.932" v="344" actId="1076"/>
          <ac:spMkLst>
            <pc:docMk/>
            <pc:sldMk cId="3233272118" sldId="257"/>
            <ac:spMk id="13" creationId="{845A34CD-FEB6-4586-8822-0E8AC87DC4A7}"/>
          </ac:spMkLst>
        </pc:spChg>
        <pc:spChg chg="mod">
          <ac:chgData name="Cote, Monica    (ASD-W)" userId="ed989fdc-3b2d-4e41-aa0e-f026e71b9473" providerId="ADAL" clId="{F74D5584-5A85-4BD0-9A82-CB6438E8F81D}" dt="2020-09-27T02:48:53.308" v="345" actId="1076"/>
          <ac:spMkLst>
            <pc:docMk/>
            <pc:sldMk cId="3233272118" sldId="257"/>
            <ac:spMk id="15" creationId="{3F16F7B8-5987-4D61-9C9C-915E50621919}"/>
          </ac:spMkLst>
        </pc:spChg>
        <pc:spChg chg="mod">
          <ac:chgData name="Cote, Monica    (ASD-W)" userId="ed989fdc-3b2d-4e41-aa0e-f026e71b9473" providerId="ADAL" clId="{F74D5584-5A85-4BD0-9A82-CB6438E8F81D}" dt="2020-09-27T02:48:58.908" v="346" actId="1076"/>
          <ac:spMkLst>
            <pc:docMk/>
            <pc:sldMk cId="3233272118" sldId="257"/>
            <ac:spMk id="17" creationId="{01BE20CC-6A97-4863-ACAF-6316001E0264}"/>
          </ac:spMkLst>
        </pc:spChg>
        <pc:spChg chg="mod">
          <ac:chgData name="Cote, Monica    (ASD-W)" userId="ed989fdc-3b2d-4e41-aa0e-f026e71b9473" providerId="ADAL" clId="{F74D5584-5A85-4BD0-9A82-CB6438E8F81D}" dt="2020-09-27T02:47:56.830" v="337" actId="14100"/>
          <ac:spMkLst>
            <pc:docMk/>
            <pc:sldMk cId="3233272118" sldId="257"/>
            <ac:spMk id="19" creationId="{2023696A-F0AD-4381-9BDD-A3138536C41C}"/>
          </ac:spMkLst>
        </pc:spChg>
        <pc:spChg chg="add mod">
          <ac:chgData name="Cote, Monica    (ASD-W)" userId="ed989fdc-3b2d-4e41-aa0e-f026e71b9473" providerId="ADAL" clId="{F74D5584-5A85-4BD0-9A82-CB6438E8F81D}" dt="2020-09-27T02:49:10.987" v="350" actId="1076"/>
          <ac:spMkLst>
            <pc:docMk/>
            <pc:sldMk cId="3233272118" sldId="257"/>
            <ac:spMk id="21" creationId="{49862415-DB7D-4956-93C3-4C1F6B308157}"/>
          </ac:spMkLst>
        </pc:spChg>
        <pc:spChg chg="add del">
          <ac:chgData name="Cote, Monica    (ASD-W)" userId="ed989fdc-3b2d-4e41-aa0e-f026e71b9473" providerId="ADAL" clId="{F74D5584-5A85-4BD0-9A82-CB6438E8F81D}" dt="2020-09-27T02:46:31.754" v="287" actId="22"/>
          <ac:spMkLst>
            <pc:docMk/>
            <pc:sldMk cId="3233272118" sldId="257"/>
            <ac:spMk id="23" creationId="{AC9B335F-4A5F-485A-B52B-532DDC9420CF}"/>
          </ac:spMkLst>
        </pc:spChg>
        <pc:spChg chg="add mod">
          <ac:chgData name="Cote, Monica    (ASD-W)" userId="ed989fdc-3b2d-4e41-aa0e-f026e71b9473" providerId="ADAL" clId="{F74D5584-5A85-4BD0-9A82-CB6438E8F81D}" dt="2020-09-27T02:49:16.652" v="352" actId="1076"/>
          <ac:spMkLst>
            <pc:docMk/>
            <pc:sldMk cId="3233272118" sldId="257"/>
            <ac:spMk id="25" creationId="{B665845F-F3CB-4D7D-8DAB-C84333642F31}"/>
          </ac:spMkLst>
        </pc:spChg>
      </pc:sldChg>
      <pc:sldChg chg="addSp delSp modSp mod">
        <pc:chgData name="Cote, Monica    (ASD-W)" userId="ed989fdc-3b2d-4e41-aa0e-f026e71b9473" providerId="ADAL" clId="{F74D5584-5A85-4BD0-9A82-CB6438E8F81D}" dt="2020-09-27T02:53:21.196" v="414" actId="1076"/>
        <pc:sldMkLst>
          <pc:docMk/>
          <pc:sldMk cId="4288378442" sldId="258"/>
        </pc:sldMkLst>
        <pc:spChg chg="add mod">
          <ac:chgData name="Cote, Monica    (ASD-W)" userId="ed989fdc-3b2d-4e41-aa0e-f026e71b9473" providerId="ADAL" clId="{F74D5584-5A85-4BD0-9A82-CB6438E8F81D}" dt="2020-09-27T02:50:20.724" v="366" actId="1076"/>
          <ac:spMkLst>
            <pc:docMk/>
            <pc:sldMk cId="4288378442" sldId="258"/>
            <ac:spMk id="3" creationId="{E377F022-4CBF-45FB-85D6-E24A373EA8FF}"/>
          </ac:spMkLst>
        </pc:spChg>
        <pc:spChg chg="del">
          <ac:chgData name="Cote, Monica    (ASD-W)" userId="ed989fdc-3b2d-4e41-aa0e-f026e71b9473" providerId="ADAL" clId="{F74D5584-5A85-4BD0-9A82-CB6438E8F81D}" dt="2020-09-27T02:49:31.998" v="354" actId="478"/>
          <ac:spMkLst>
            <pc:docMk/>
            <pc:sldMk cId="4288378442" sldId="258"/>
            <ac:spMk id="4" creationId="{E255869C-9DC4-4AA6-99D5-1A98108B54A2}"/>
          </ac:spMkLst>
        </pc:spChg>
        <pc:spChg chg="add mod">
          <ac:chgData name="Cote, Monica    (ASD-W)" userId="ed989fdc-3b2d-4e41-aa0e-f026e71b9473" providerId="ADAL" clId="{F74D5584-5A85-4BD0-9A82-CB6438E8F81D}" dt="2020-09-27T02:51:35.332" v="379" actId="1076"/>
          <ac:spMkLst>
            <pc:docMk/>
            <pc:sldMk cId="4288378442" sldId="258"/>
            <ac:spMk id="5" creationId="{765D35FA-EC4B-417A-A5F0-936A684E3A29}"/>
          </ac:spMkLst>
        </pc:spChg>
        <pc:spChg chg="del mod">
          <ac:chgData name="Cote, Monica    (ASD-W)" userId="ed989fdc-3b2d-4e41-aa0e-f026e71b9473" providerId="ADAL" clId="{F74D5584-5A85-4BD0-9A82-CB6438E8F81D}" dt="2020-09-27T02:49:33.819" v="356" actId="478"/>
          <ac:spMkLst>
            <pc:docMk/>
            <pc:sldMk cId="4288378442" sldId="258"/>
            <ac:spMk id="6" creationId="{EFACD7B7-0924-4960-A285-98AA3347853E}"/>
          </ac:spMkLst>
        </pc:spChg>
        <pc:spChg chg="add mod">
          <ac:chgData name="Cote, Monica    (ASD-W)" userId="ed989fdc-3b2d-4e41-aa0e-f026e71b9473" providerId="ADAL" clId="{F74D5584-5A85-4BD0-9A82-CB6438E8F81D}" dt="2020-09-27T02:52:18.980" v="398" actId="1076"/>
          <ac:spMkLst>
            <pc:docMk/>
            <pc:sldMk cId="4288378442" sldId="258"/>
            <ac:spMk id="7" creationId="{0B76DCCE-ED7D-49C6-A0F6-8DC52A4A8FA2}"/>
          </ac:spMkLst>
        </pc:spChg>
        <pc:spChg chg="del">
          <ac:chgData name="Cote, Monica    (ASD-W)" userId="ed989fdc-3b2d-4e41-aa0e-f026e71b9473" providerId="ADAL" clId="{F74D5584-5A85-4BD0-9A82-CB6438E8F81D}" dt="2020-09-27T02:49:36.776" v="357" actId="478"/>
          <ac:spMkLst>
            <pc:docMk/>
            <pc:sldMk cId="4288378442" sldId="258"/>
            <ac:spMk id="8" creationId="{E29F10F7-C1E9-41EC-A181-529BEF438314}"/>
          </ac:spMkLst>
        </pc:spChg>
        <pc:spChg chg="add mod">
          <ac:chgData name="Cote, Monica    (ASD-W)" userId="ed989fdc-3b2d-4e41-aa0e-f026e71b9473" providerId="ADAL" clId="{F74D5584-5A85-4BD0-9A82-CB6438E8F81D}" dt="2020-09-27T02:51:57.748" v="394" actId="1076"/>
          <ac:spMkLst>
            <pc:docMk/>
            <pc:sldMk cId="4288378442" sldId="258"/>
            <ac:spMk id="9" creationId="{468ABC7A-487F-4BE1-8184-8F34142EE7EB}"/>
          </ac:spMkLst>
        </pc:spChg>
        <pc:spChg chg="del">
          <ac:chgData name="Cote, Monica    (ASD-W)" userId="ed989fdc-3b2d-4e41-aa0e-f026e71b9473" providerId="ADAL" clId="{F74D5584-5A85-4BD0-9A82-CB6438E8F81D}" dt="2020-09-27T02:49:39.545" v="358" actId="478"/>
          <ac:spMkLst>
            <pc:docMk/>
            <pc:sldMk cId="4288378442" sldId="258"/>
            <ac:spMk id="10" creationId="{69995F90-8887-4ED1-BA92-54C94D1E66BA}"/>
          </ac:spMkLst>
        </pc:spChg>
        <pc:spChg chg="del">
          <ac:chgData name="Cote, Monica    (ASD-W)" userId="ed989fdc-3b2d-4e41-aa0e-f026e71b9473" providerId="ADAL" clId="{F74D5584-5A85-4BD0-9A82-CB6438E8F81D}" dt="2020-09-27T02:49:41.334" v="359" actId="478"/>
          <ac:spMkLst>
            <pc:docMk/>
            <pc:sldMk cId="4288378442" sldId="258"/>
            <ac:spMk id="12" creationId="{F1A988E2-9E1F-486D-A2E3-7B4D72173856}"/>
          </ac:spMkLst>
        </pc:spChg>
        <pc:spChg chg="del">
          <ac:chgData name="Cote, Monica    (ASD-W)" userId="ed989fdc-3b2d-4e41-aa0e-f026e71b9473" providerId="ADAL" clId="{F74D5584-5A85-4BD0-9A82-CB6438E8F81D}" dt="2020-09-27T02:49:42.786" v="360" actId="478"/>
          <ac:spMkLst>
            <pc:docMk/>
            <pc:sldMk cId="4288378442" sldId="258"/>
            <ac:spMk id="14" creationId="{78F3E576-F0B7-4078-8A0D-BA52688D1BA7}"/>
          </ac:spMkLst>
        </pc:spChg>
        <pc:spChg chg="del">
          <ac:chgData name="Cote, Monica    (ASD-W)" userId="ed989fdc-3b2d-4e41-aa0e-f026e71b9473" providerId="ADAL" clId="{F74D5584-5A85-4BD0-9A82-CB6438E8F81D}" dt="2020-09-27T02:49:44.480" v="361" actId="478"/>
          <ac:spMkLst>
            <pc:docMk/>
            <pc:sldMk cId="4288378442" sldId="258"/>
            <ac:spMk id="16" creationId="{2E397769-A56A-4C02-B283-A08DDF6D4028}"/>
          </ac:spMkLst>
        </pc:spChg>
        <pc:spChg chg="add mod">
          <ac:chgData name="Cote, Monica    (ASD-W)" userId="ed989fdc-3b2d-4e41-aa0e-f026e71b9473" providerId="ADAL" clId="{F74D5584-5A85-4BD0-9A82-CB6438E8F81D}" dt="2020-09-27T02:52:24.395" v="400" actId="1076"/>
          <ac:spMkLst>
            <pc:docMk/>
            <pc:sldMk cId="4288378442" sldId="258"/>
            <ac:spMk id="18" creationId="{ACB96208-756F-4D83-AF87-7960C5E1CCB6}"/>
          </ac:spMkLst>
        </pc:spChg>
        <pc:spChg chg="add mod">
          <ac:chgData name="Cote, Monica    (ASD-W)" userId="ed989fdc-3b2d-4e41-aa0e-f026e71b9473" providerId="ADAL" clId="{F74D5584-5A85-4BD0-9A82-CB6438E8F81D}" dt="2020-09-27T02:52:21.837" v="399" actId="1076"/>
          <ac:spMkLst>
            <pc:docMk/>
            <pc:sldMk cId="4288378442" sldId="258"/>
            <ac:spMk id="20" creationId="{7A02EAAF-5297-443D-9F69-EEFDA66DA0C6}"/>
          </ac:spMkLst>
        </pc:spChg>
        <pc:spChg chg="add del mod">
          <ac:chgData name="Cote, Monica    (ASD-W)" userId="ed989fdc-3b2d-4e41-aa0e-f026e71b9473" providerId="ADAL" clId="{F74D5584-5A85-4BD0-9A82-CB6438E8F81D}" dt="2020-09-27T02:52:14.295" v="397" actId="478"/>
          <ac:spMkLst>
            <pc:docMk/>
            <pc:sldMk cId="4288378442" sldId="258"/>
            <ac:spMk id="22" creationId="{EC7B277B-FB56-4683-88F5-9F25C67ED76C}"/>
          </ac:spMkLst>
        </pc:spChg>
        <pc:spChg chg="add mod">
          <ac:chgData name="Cote, Monica    (ASD-W)" userId="ed989fdc-3b2d-4e41-aa0e-f026e71b9473" providerId="ADAL" clId="{F74D5584-5A85-4BD0-9A82-CB6438E8F81D}" dt="2020-09-27T02:51:12.516" v="375" actId="1076"/>
          <ac:spMkLst>
            <pc:docMk/>
            <pc:sldMk cId="4288378442" sldId="258"/>
            <ac:spMk id="24" creationId="{9B4A0194-489D-4038-B1FC-95668503E87E}"/>
          </ac:spMkLst>
        </pc:spChg>
        <pc:spChg chg="add mod">
          <ac:chgData name="Cote, Monica    (ASD-W)" userId="ed989fdc-3b2d-4e41-aa0e-f026e71b9473" providerId="ADAL" clId="{F74D5584-5A85-4BD0-9A82-CB6438E8F81D}" dt="2020-09-27T02:52:31.468" v="401" actId="1076"/>
          <ac:spMkLst>
            <pc:docMk/>
            <pc:sldMk cId="4288378442" sldId="258"/>
            <ac:spMk id="26" creationId="{33528BBA-838C-4EFB-9DC3-6F33170C7171}"/>
          </ac:spMkLst>
        </pc:spChg>
        <pc:spChg chg="add mod">
          <ac:chgData name="Cote, Monica    (ASD-W)" userId="ed989fdc-3b2d-4e41-aa0e-f026e71b9473" providerId="ADAL" clId="{F74D5584-5A85-4BD0-9A82-CB6438E8F81D}" dt="2020-09-27T02:53:21.196" v="414" actId="1076"/>
          <ac:spMkLst>
            <pc:docMk/>
            <pc:sldMk cId="4288378442" sldId="258"/>
            <ac:spMk id="28" creationId="{9003CB3D-A452-4AC9-A1A6-BADE82AD0FA5}"/>
          </ac:spMkLst>
        </pc:spChg>
        <pc:spChg chg="add mod">
          <ac:chgData name="Cote, Monica    (ASD-W)" userId="ed989fdc-3b2d-4e41-aa0e-f026e71b9473" providerId="ADAL" clId="{F74D5584-5A85-4BD0-9A82-CB6438E8F81D}" dt="2020-09-27T02:50:32.846" v="372" actId="20577"/>
          <ac:spMkLst>
            <pc:docMk/>
            <pc:sldMk cId="4288378442" sldId="258"/>
            <ac:spMk id="30" creationId="{BC9E6458-6C04-47D3-A338-A4FB55EAB922}"/>
          </ac:spMkLst>
        </pc:spChg>
        <pc:spChg chg="add mod">
          <ac:chgData name="Cote, Monica    (ASD-W)" userId="ed989fdc-3b2d-4e41-aa0e-f026e71b9473" providerId="ADAL" clId="{F74D5584-5A85-4BD0-9A82-CB6438E8F81D}" dt="2020-09-27T02:51:38.212" v="380" actId="1076"/>
          <ac:spMkLst>
            <pc:docMk/>
            <pc:sldMk cId="4288378442" sldId="258"/>
            <ac:spMk id="32" creationId="{9099F57F-1AD5-4C09-8E4E-2746CBD56514}"/>
          </ac:spMkLst>
        </pc:spChg>
        <pc:spChg chg="add mod">
          <ac:chgData name="Cote, Monica    (ASD-W)" userId="ed989fdc-3b2d-4e41-aa0e-f026e71b9473" providerId="ADAL" clId="{F74D5584-5A85-4BD0-9A82-CB6438E8F81D}" dt="2020-09-27T02:51:52.907" v="393" actId="20577"/>
          <ac:spMkLst>
            <pc:docMk/>
            <pc:sldMk cId="4288378442" sldId="258"/>
            <ac:spMk id="34" creationId="{FF459200-0BC7-4407-91A0-D9C1AD3F8D7B}"/>
          </ac:spMkLst>
        </pc:spChg>
        <pc:spChg chg="del">
          <ac:chgData name="Cote, Monica    (ASD-W)" userId="ed989fdc-3b2d-4e41-aa0e-f026e71b9473" providerId="ADAL" clId="{F74D5584-5A85-4BD0-9A82-CB6438E8F81D}" dt="2020-09-27T02:49:45.747" v="362" actId="478"/>
          <ac:spMkLst>
            <pc:docMk/>
            <pc:sldMk cId="4288378442" sldId="258"/>
            <ac:spMk id="36" creationId="{02B5266D-987C-42FA-BAB2-0C75A8B2F3F0}"/>
          </ac:spMkLst>
        </pc:spChg>
        <pc:spChg chg="add mod">
          <ac:chgData name="Cote, Monica    (ASD-W)" userId="ed989fdc-3b2d-4e41-aa0e-f026e71b9473" providerId="ADAL" clId="{F74D5584-5A85-4BD0-9A82-CB6438E8F81D}" dt="2020-09-27T02:52:54.395" v="403" actId="1076"/>
          <ac:spMkLst>
            <pc:docMk/>
            <pc:sldMk cId="4288378442" sldId="258"/>
            <ac:spMk id="38" creationId="{33D609C5-2A59-4FBB-8425-8BD5FA2479E3}"/>
          </ac:spMkLst>
        </pc:spChg>
        <pc:spChg chg="add mod">
          <ac:chgData name="Cote, Monica    (ASD-W)" userId="ed989fdc-3b2d-4e41-aa0e-f026e71b9473" providerId="ADAL" clId="{F74D5584-5A85-4BD0-9A82-CB6438E8F81D}" dt="2020-09-27T02:53:06.295" v="411" actId="20577"/>
          <ac:spMkLst>
            <pc:docMk/>
            <pc:sldMk cId="4288378442" sldId="258"/>
            <ac:spMk id="40" creationId="{D5F954F2-C3A6-4B89-BADD-9086A6560E9C}"/>
          </ac:spMkLst>
        </pc:spChg>
        <pc:spChg chg="add mod">
          <ac:chgData name="Cote, Monica    (ASD-W)" userId="ed989fdc-3b2d-4e41-aa0e-f026e71b9473" providerId="ADAL" clId="{F74D5584-5A85-4BD0-9A82-CB6438E8F81D}" dt="2020-09-27T02:53:19.268" v="413" actId="1076"/>
          <ac:spMkLst>
            <pc:docMk/>
            <pc:sldMk cId="4288378442" sldId="258"/>
            <ac:spMk id="42" creationId="{EFEFE0DD-EC75-4D2A-8E14-C75AAD172ED8}"/>
          </ac:spMkLst>
        </pc:spChg>
      </pc:sldChg>
      <pc:sldChg chg="del">
        <pc:chgData name="Cote, Monica    (ASD-W)" userId="ed989fdc-3b2d-4e41-aa0e-f026e71b9473" providerId="ADAL" clId="{F74D5584-5A85-4BD0-9A82-CB6438E8F81D}" dt="2020-09-27T02:41:24.863" v="61" actId="2696"/>
        <pc:sldMkLst>
          <pc:docMk/>
          <pc:sldMk cId="3377595710" sldId="259"/>
        </pc:sldMkLst>
      </pc:sldChg>
      <pc:sldChg chg="del">
        <pc:chgData name="Cote, Monica    (ASD-W)" userId="ed989fdc-3b2d-4e41-aa0e-f026e71b9473" providerId="ADAL" clId="{F74D5584-5A85-4BD0-9A82-CB6438E8F81D}" dt="2020-09-27T02:40:57.240" v="59" actId="2696"/>
        <pc:sldMkLst>
          <pc:docMk/>
          <pc:sldMk cId="2400040023" sldId="260"/>
        </pc:sldMkLst>
      </pc:sldChg>
      <pc:sldChg chg="del">
        <pc:chgData name="Cote, Monica    (ASD-W)" userId="ed989fdc-3b2d-4e41-aa0e-f026e71b9473" providerId="ADAL" clId="{F74D5584-5A85-4BD0-9A82-CB6438E8F81D}" dt="2020-09-27T02:41:02.531" v="60" actId="2696"/>
        <pc:sldMkLst>
          <pc:docMk/>
          <pc:sldMk cId="1056045923" sldId="261"/>
        </pc:sldMkLst>
      </pc:sldChg>
      <pc:sldChg chg="del">
        <pc:chgData name="Cote, Monica    (ASD-W)" userId="ed989fdc-3b2d-4e41-aa0e-f026e71b9473" providerId="ADAL" clId="{F74D5584-5A85-4BD0-9A82-CB6438E8F81D}" dt="2020-09-27T02:53:33.262" v="415" actId="2696"/>
        <pc:sldMkLst>
          <pc:docMk/>
          <pc:sldMk cId="80655479" sldId="262"/>
        </pc:sldMkLst>
      </pc:sldChg>
      <pc:sldChg chg="del">
        <pc:chgData name="Cote, Monica    (ASD-W)" userId="ed989fdc-3b2d-4e41-aa0e-f026e71b9473" providerId="ADAL" clId="{F74D5584-5A85-4BD0-9A82-CB6438E8F81D}" dt="2020-09-27T02:53:36.519" v="416" actId="2696"/>
        <pc:sldMkLst>
          <pc:docMk/>
          <pc:sldMk cId="1008758985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A52C-50B9-492B-99DA-4FB5EE131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41B23-7B71-4BE2-9A64-B10152F8B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EBD02-FB0A-404C-82F9-BDF382E7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E5143-8D98-4375-845A-2A456832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2BAE8-D962-4559-A15D-CFBBBBE7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3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D9AD-F0FE-4FBC-8157-A679F5F6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83A46-3192-41C2-866D-2E97194FF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37A14-9624-4C9D-95DA-749FDD5E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ACD64-2BBE-464F-B299-EFDCEE43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A5A57-420E-4695-877F-CCE6917F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8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4F792B-BB01-4811-9757-BBA7FE971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7D090-8C8D-4AE3-A3DF-918F7F9EE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6A8C-9446-4E9E-81BE-998532D1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3C41-DF55-443C-B9EC-33D5B6CE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3ADDE-6519-4F44-AFCD-08CA0C6B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7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1771-561D-4427-95AD-A4497641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7F5CF-E00F-45C9-A6D2-0580A2725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3977-2CFD-46AF-8CB6-574003CC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551DF-1341-47EC-A7A9-233EA6A3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33F09-932F-48C8-B1EA-7C0709763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1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DF4FB-99CB-4EFC-8EB1-5418A3DF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E47F2-608A-49C9-A088-3DBAEEFDC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60B7C-CF01-4BB5-8B6A-62AD795B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CDD7B-FC90-4E11-9358-7786221E4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63C0-4A9F-45B4-A98A-5C1A9B75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0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9EA8-6F69-4818-A90E-46E1CE47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8D179-1E52-45E1-8AD6-A5B5D783D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95625-D7E9-4159-AA27-4731A03D4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98AF5-EAE0-41B1-9A0E-12AFA259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551FF-EAB0-457A-8175-95D57120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90C59-8733-4B76-B508-746D0622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BE55-BB50-4318-9300-8E03C99E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EBF84-D075-4BE3-A29B-11C57CE94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9585A-9EED-4740-879C-E46DDE9F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81038-D4B9-4A48-9E12-3463C9436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240922-FA9A-470A-A581-932152D37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D2A0E-91FF-467F-8F66-04789AE7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30A05-39EA-4A4C-9068-0B9D0642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F8EF8-D4EC-4B4B-ACAC-4E46A565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2904-329B-45D1-BB95-1BAD96F8C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84544-33DD-4EF1-87A7-E51B35E6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E5ADE-C672-40BA-A585-CC8BB10A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197F4-AF8A-430F-9D7D-5BCCF8189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4026B-5DEB-4C01-98D8-50FEEF4B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98D30-F42C-420B-AAA8-19C1579B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7226D-1FB9-4951-94D5-09AC78F3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1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2476-A504-4A27-9FF0-39B9503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CDE27-FDB8-4AD6-881C-1687014AA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AFCF1-794A-44F5-B3B7-C840EDE93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1CBA3-F74B-407A-A1D6-50912647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FBDCA-8CA7-4468-8CD5-F6F9E9E5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06060-51B0-47B7-A187-F5430DDB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0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40FB-7A35-4B4F-9F15-F1609495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BA837-E818-40DB-B0B3-3F64A65F3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4DA18-350F-45E2-891A-2C292A88C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74E90-F145-4F03-AE94-F390E030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7330-F00A-497A-AA03-A26C1AFEE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2DED0-CEBD-415A-8019-3ED11A32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0173B-E735-4436-86AF-539B0C7D3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113CA-2292-4874-8C82-DDC76A42A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136D1-BA22-42F3-A9CB-331C901F8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4D79-97EA-4137-B6F3-9D7BBEE6DC8D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54CB5-1110-4386-9AEB-B8ACE7CAD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FC8C8-33ED-45F7-B9C6-70B83333C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158A-D052-4798-9EBC-D16901A0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0274-F4D3-41DE-B6C9-A36EF577A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Outcome 6 Practice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CE554-4BCC-411C-997E-7539BBE33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0527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Labeling plant and animal cell diagrams.</a:t>
            </a:r>
          </a:p>
        </p:txBody>
      </p:sp>
    </p:spTree>
    <p:extLst>
      <p:ext uri="{BB962C8B-B14F-4D97-AF65-F5344CB8AC3E}">
        <p14:creationId xmlns:p14="http://schemas.microsoft.com/office/powerpoint/2010/main" val="16710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BDD452-7E7B-458F-8A26-9C450D5B11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917" y="1155947"/>
            <a:ext cx="7783960" cy="53557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6EF64-B670-4B84-A377-3779C92610D6}"/>
              </a:ext>
            </a:extLst>
          </p:cNvPr>
          <p:cNvSpPr txBox="1"/>
          <p:nvPr/>
        </p:nvSpPr>
        <p:spPr>
          <a:xfrm>
            <a:off x="396773" y="1022966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cell membrane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056B39-A206-4875-99A5-C07C628338D9}"/>
              </a:ext>
            </a:extLst>
          </p:cNvPr>
          <p:cNvSpPr txBox="1"/>
          <p:nvPr/>
        </p:nvSpPr>
        <p:spPr>
          <a:xfrm>
            <a:off x="396773" y="1414289"/>
            <a:ext cx="1300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nucleus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A1CC91-E7A8-400B-A1BD-C3ACE9FFC5C0}"/>
              </a:ext>
            </a:extLst>
          </p:cNvPr>
          <p:cNvSpPr txBox="1"/>
          <p:nvPr/>
        </p:nvSpPr>
        <p:spPr>
          <a:xfrm>
            <a:off x="384108" y="1742301"/>
            <a:ext cx="361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chromosomes (chromatin)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11F26D-EC9D-401A-B162-6DFFA7007096}"/>
              </a:ext>
            </a:extLst>
          </p:cNvPr>
          <p:cNvSpPr txBox="1"/>
          <p:nvPr/>
        </p:nvSpPr>
        <p:spPr>
          <a:xfrm>
            <a:off x="411180" y="3689317"/>
            <a:ext cx="1533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nucleolus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BBF71D-6C7F-4A7A-9A27-FBC480DBAC3F}"/>
              </a:ext>
            </a:extLst>
          </p:cNvPr>
          <p:cNvSpPr txBox="1"/>
          <p:nvPr/>
        </p:nvSpPr>
        <p:spPr>
          <a:xfrm>
            <a:off x="380979" y="2129874"/>
            <a:ext cx="154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ribosomes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5A34CD-FEB6-4586-8822-0E8AC87DC4A7}"/>
              </a:ext>
            </a:extLst>
          </p:cNvPr>
          <p:cNvSpPr txBox="1"/>
          <p:nvPr/>
        </p:nvSpPr>
        <p:spPr>
          <a:xfrm>
            <a:off x="402547" y="2500615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mitochondria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16F7B8-5987-4D61-9C9C-915E50621919}"/>
              </a:ext>
            </a:extLst>
          </p:cNvPr>
          <p:cNvSpPr txBox="1"/>
          <p:nvPr/>
        </p:nvSpPr>
        <p:spPr>
          <a:xfrm>
            <a:off x="424115" y="2859348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cytoplasm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BE20CC-6A97-4863-ACAF-6316001E0264}"/>
              </a:ext>
            </a:extLst>
          </p:cNvPr>
          <p:cNvSpPr txBox="1"/>
          <p:nvPr/>
        </p:nvSpPr>
        <p:spPr>
          <a:xfrm>
            <a:off x="424115" y="3224317"/>
            <a:ext cx="166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centrioles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23696A-F0AD-4381-9BDD-A3138536C41C}"/>
              </a:ext>
            </a:extLst>
          </p:cNvPr>
          <p:cNvSpPr txBox="1"/>
          <p:nvPr/>
        </p:nvSpPr>
        <p:spPr>
          <a:xfrm>
            <a:off x="428361" y="241596"/>
            <a:ext cx="1128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dirty="0"/>
              <a:t>Directions: </a:t>
            </a:r>
            <a:r>
              <a:rPr lang="en-US" sz="2000" dirty="0"/>
              <a:t>Move the </a:t>
            </a:r>
            <a:r>
              <a:rPr lang="en-US" sz="2000" b="1" dirty="0">
                <a:solidFill>
                  <a:srgbClr val="FF0000"/>
                </a:solidFill>
              </a:rPr>
              <a:t>red labels (essentials) </a:t>
            </a:r>
            <a:r>
              <a:rPr lang="en-US" sz="2000" dirty="0"/>
              <a:t>on the left side of the page to the correct location on the diagram.  The </a:t>
            </a:r>
            <a:r>
              <a:rPr lang="en-US" sz="2000" b="1" dirty="0">
                <a:solidFill>
                  <a:srgbClr val="0070C0"/>
                </a:solidFill>
              </a:rPr>
              <a:t>blue labels are extensions </a:t>
            </a:r>
            <a:r>
              <a:rPr lang="en-US" sz="2000" dirty="0"/>
              <a:t>and should be used to extend learning.  Use page 175 in textbook.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84647-803E-4F77-8F19-5A2703DDB2C4}"/>
              </a:ext>
            </a:extLst>
          </p:cNvPr>
          <p:cNvSpPr txBox="1"/>
          <p:nvPr/>
        </p:nvSpPr>
        <p:spPr>
          <a:xfrm>
            <a:off x="424115" y="5994125"/>
            <a:ext cx="130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vacuole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38B18-6603-46E7-87AC-91B4A509F6D3}"/>
              </a:ext>
            </a:extLst>
          </p:cNvPr>
          <p:cNvSpPr txBox="1"/>
          <p:nvPr/>
        </p:nvSpPr>
        <p:spPr>
          <a:xfrm>
            <a:off x="396773" y="4047109"/>
            <a:ext cx="264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nuclear membrane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6BD73-336B-41D0-B5EB-B55CB7CBC5C7}"/>
              </a:ext>
            </a:extLst>
          </p:cNvPr>
          <p:cNvSpPr txBox="1"/>
          <p:nvPr/>
        </p:nvSpPr>
        <p:spPr>
          <a:xfrm>
            <a:off x="411019" y="4438250"/>
            <a:ext cx="347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smooth endoplasmic reticulum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EDD367-118F-447E-A2A3-068190819951}"/>
              </a:ext>
            </a:extLst>
          </p:cNvPr>
          <p:cNvSpPr txBox="1"/>
          <p:nvPr/>
        </p:nvSpPr>
        <p:spPr>
          <a:xfrm>
            <a:off x="380979" y="5153246"/>
            <a:ext cx="410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Golgi apparatus (body)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862415-DB7D-4956-93C3-4C1F6B308157}"/>
              </a:ext>
            </a:extLst>
          </p:cNvPr>
          <p:cNvSpPr txBox="1"/>
          <p:nvPr/>
        </p:nvSpPr>
        <p:spPr>
          <a:xfrm>
            <a:off x="396773" y="4819445"/>
            <a:ext cx="347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rough endoplasmic reticulum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65845F-F3CB-4D7D-8DAB-C84333642F31}"/>
              </a:ext>
            </a:extLst>
          </p:cNvPr>
          <p:cNvSpPr txBox="1"/>
          <p:nvPr/>
        </p:nvSpPr>
        <p:spPr>
          <a:xfrm>
            <a:off x="424115" y="5614911"/>
            <a:ext cx="155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lysosomes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DE9D580-6C6B-4CD7-A295-0EC7A88CDF0F}"/>
              </a:ext>
            </a:extLst>
          </p:cNvPr>
          <p:cNvSpPr/>
          <p:nvPr/>
        </p:nvSpPr>
        <p:spPr>
          <a:xfrm>
            <a:off x="7289074" y="4662908"/>
            <a:ext cx="522515" cy="303324"/>
          </a:xfrm>
          <a:custGeom>
            <a:avLst/>
            <a:gdLst>
              <a:gd name="connsiteX0" fmla="*/ 0 w 522515"/>
              <a:gd name="connsiteY0" fmla="*/ 13595 h 303324"/>
              <a:gd name="connsiteX1" fmla="*/ 274320 w 522515"/>
              <a:gd name="connsiteY1" fmla="*/ 532 h 303324"/>
              <a:gd name="connsiteX2" fmla="*/ 391886 w 522515"/>
              <a:gd name="connsiteY2" fmla="*/ 13595 h 303324"/>
              <a:gd name="connsiteX3" fmla="*/ 404949 w 522515"/>
              <a:gd name="connsiteY3" fmla="*/ 65846 h 303324"/>
              <a:gd name="connsiteX4" fmla="*/ 457200 w 522515"/>
              <a:gd name="connsiteY4" fmla="*/ 300978 h 303324"/>
              <a:gd name="connsiteX5" fmla="*/ 522515 w 522515"/>
              <a:gd name="connsiteY5" fmla="*/ 300978 h 3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515" h="303324">
                <a:moveTo>
                  <a:pt x="0" y="13595"/>
                </a:moveTo>
                <a:cubicBezTo>
                  <a:pt x="91440" y="9241"/>
                  <a:pt x="182776" y="532"/>
                  <a:pt x="274320" y="532"/>
                </a:cubicBezTo>
                <a:cubicBezTo>
                  <a:pt x="313750" y="532"/>
                  <a:pt x="356619" y="-4038"/>
                  <a:pt x="391886" y="13595"/>
                </a:cubicBezTo>
                <a:cubicBezTo>
                  <a:pt x="407944" y="21624"/>
                  <a:pt x="400595" y="48429"/>
                  <a:pt x="404949" y="65846"/>
                </a:cubicBezTo>
                <a:cubicBezTo>
                  <a:pt x="407549" y="107452"/>
                  <a:pt x="362505" y="277304"/>
                  <a:pt x="457200" y="300978"/>
                </a:cubicBezTo>
                <a:cubicBezTo>
                  <a:pt x="478322" y="306258"/>
                  <a:pt x="500743" y="300978"/>
                  <a:pt x="522515" y="3009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2634A22-10D2-4280-BD48-8AE64D5B04CF}"/>
              </a:ext>
            </a:extLst>
          </p:cNvPr>
          <p:cNvSpPr/>
          <p:nvPr/>
        </p:nvSpPr>
        <p:spPr>
          <a:xfrm>
            <a:off x="7249886" y="4036423"/>
            <a:ext cx="627017" cy="117566"/>
          </a:xfrm>
          <a:custGeom>
            <a:avLst/>
            <a:gdLst>
              <a:gd name="connsiteX0" fmla="*/ 0 w 627017"/>
              <a:gd name="connsiteY0" fmla="*/ 39188 h 117566"/>
              <a:gd name="connsiteX1" fmla="*/ 65314 w 627017"/>
              <a:gd name="connsiteY1" fmla="*/ 26126 h 117566"/>
              <a:gd name="connsiteX2" fmla="*/ 104503 w 627017"/>
              <a:gd name="connsiteY2" fmla="*/ 13063 h 117566"/>
              <a:gd name="connsiteX3" fmla="*/ 287383 w 627017"/>
              <a:gd name="connsiteY3" fmla="*/ 26126 h 117566"/>
              <a:gd name="connsiteX4" fmla="*/ 339634 w 627017"/>
              <a:gd name="connsiteY4" fmla="*/ 39188 h 117566"/>
              <a:gd name="connsiteX5" fmla="*/ 365760 w 627017"/>
              <a:gd name="connsiteY5" fmla="*/ 78377 h 117566"/>
              <a:gd name="connsiteX6" fmla="*/ 444137 w 627017"/>
              <a:gd name="connsiteY6" fmla="*/ 117566 h 117566"/>
              <a:gd name="connsiteX7" fmla="*/ 535577 w 627017"/>
              <a:gd name="connsiteY7" fmla="*/ 104503 h 117566"/>
              <a:gd name="connsiteX8" fmla="*/ 574765 w 627017"/>
              <a:gd name="connsiteY8" fmla="*/ 65314 h 117566"/>
              <a:gd name="connsiteX9" fmla="*/ 613954 w 627017"/>
              <a:gd name="connsiteY9" fmla="*/ 39188 h 117566"/>
              <a:gd name="connsiteX10" fmla="*/ 627017 w 627017"/>
              <a:gd name="connsiteY10" fmla="*/ 0 h 11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7017" h="117566">
                <a:moveTo>
                  <a:pt x="0" y="39188"/>
                </a:moveTo>
                <a:cubicBezTo>
                  <a:pt x="21771" y="34834"/>
                  <a:pt x="43774" y="31511"/>
                  <a:pt x="65314" y="26126"/>
                </a:cubicBezTo>
                <a:cubicBezTo>
                  <a:pt x="78673" y="22786"/>
                  <a:pt x="90733" y="13063"/>
                  <a:pt x="104503" y="13063"/>
                </a:cubicBezTo>
                <a:cubicBezTo>
                  <a:pt x="165618" y="13063"/>
                  <a:pt x="226423" y="21772"/>
                  <a:pt x="287383" y="26126"/>
                </a:cubicBezTo>
                <a:cubicBezTo>
                  <a:pt x="304800" y="30480"/>
                  <a:pt x="324696" y="29230"/>
                  <a:pt x="339634" y="39188"/>
                </a:cubicBezTo>
                <a:cubicBezTo>
                  <a:pt x="352697" y="47897"/>
                  <a:pt x="354659" y="67275"/>
                  <a:pt x="365760" y="78377"/>
                </a:cubicBezTo>
                <a:cubicBezTo>
                  <a:pt x="391083" y="103701"/>
                  <a:pt x="412263" y="106941"/>
                  <a:pt x="444137" y="117566"/>
                </a:cubicBezTo>
                <a:cubicBezTo>
                  <a:pt x="474617" y="113212"/>
                  <a:pt x="506990" y="115938"/>
                  <a:pt x="535577" y="104503"/>
                </a:cubicBezTo>
                <a:cubicBezTo>
                  <a:pt x="552729" y="97642"/>
                  <a:pt x="560573" y="77141"/>
                  <a:pt x="574765" y="65314"/>
                </a:cubicBezTo>
                <a:cubicBezTo>
                  <a:pt x="586826" y="55263"/>
                  <a:pt x="600891" y="47897"/>
                  <a:pt x="613954" y="39188"/>
                </a:cubicBezTo>
                <a:lnTo>
                  <a:pt x="62701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00647F-64CF-4CD8-81F5-2F25E0CD4424}"/>
              </a:ext>
            </a:extLst>
          </p:cNvPr>
          <p:cNvSpPr/>
          <p:nvPr/>
        </p:nvSpPr>
        <p:spPr>
          <a:xfrm>
            <a:off x="6923314" y="4274964"/>
            <a:ext cx="365760" cy="326571"/>
          </a:xfrm>
          <a:custGeom>
            <a:avLst/>
            <a:gdLst>
              <a:gd name="connsiteX0" fmla="*/ 0 w 365760"/>
              <a:gd name="connsiteY0" fmla="*/ 0 h 326571"/>
              <a:gd name="connsiteX1" fmla="*/ 39188 w 365760"/>
              <a:gd name="connsiteY1" fmla="*/ 65314 h 326571"/>
              <a:gd name="connsiteX2" fmla="*/ 91440 w 365760"/>
              <a:gd name="connsiteY2" fmla="*/ 156754 h 326571"/>
              <a:gd name="connsiteX3" fmla="*/ 104503 w 365760"/>
              <a:gd name="connsiteY3" fmla="*/ 195943 h 326571"/>
              <a:gd name="connsiteX4" fmla="*/ 117565 w 365760"/>
              <a:gd name="connsiteY4" fmla="*/ 313509 h 326571"/>
              <a:gd name="connsiteX5" fmla="*/ 156754 w 365760"/>
              <a:gd name="connsiteY5" fmla="*/ 326571 h 326571"/>
              <a:gd name="connsiteX6" fmla="*/ 248194 w 365760"/>
              <a:gd name="connsiteY6" fmla="*/ 313509 h 326571"/>
              <a:gd name="connsiteX7" fmla="*/ 313508 w 365760"/>
              <a:gd name="connsiteY7" fmla="*/ 248194 h 326571"/>
              <a:gd name="connsiteX8" fmla="*/ 352697 w 365760"/>
              <a:gd name="connsiteY8" fmla="*/ 222069 h 326571"/>
              <a:gd name="connsiteX9" fmla="*/ 365760 w 365760"/>
              <a:gd name="connsiteY9" fmla="*/ 209006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760" h="326571">
                <a:moveTo>
                  <a:pt x="0" y="0"/>
                </a:moveTo>
                <a:cubicBezTo>
                  <a:pt x="13063" y="21771"/>
                  <a:pt x="26858" y="43120"/>
                  <a:pt x="39188" y="65314"/>
                </a:cubicBezTo>
                <a:cubicBezTo>
                  <a:pt x="94428" y="164747"/>
                  <a:pt x="36700" y="74647"/>
                  <a:pt x="91440" y="156754"/>
                </a:cubicBezTo>
                <a:cubicBezTo>
                  <a:pt x="95794" y="169817"/>
                  <a:pt x="102239" y="182361"/>
                  <a:pt x="104503" y="195943"/>
                </a:cubicBezTo>
                <a:cubicBezTo>
                  <a:pt x="110985" y="234836"/>
                  <a:pt x="102921" y="276899"/>
                  <a:pt x="117565" y="313509"/>
                </a:cubicBezTo>
                <a:cubicBezTo>
                  <a:pt x="122679" y="326294"/>
                  <a:pt x="143691" y="322217"/>
                  <a:pt x="156754" y="326571"/>
                </a:cubicBezTo>
                <a:cubicBezTo>
                  <a:pt x="187234" y="322217"/>
                  <a:pt x="218703" y="322356"/>
                  <a:pt x="248194" y="313509"/>
                </a:cubicBezTo>
                <a:cubicBezTo>
                  <a:pt x="297960" y="298580"/>
                  <a:pt x="281161" y="280541"/>
                  <a:pt x="313508" y="248194"/>
                </a:cubicBezTo>
                <a:cubicBezTo>
                  <a:pt x="324609" y="237093"/>
                  <a:pt x="340137" y="231489"/>
                  <a:pt x="352697" y="222069"/>
                </a:cubicBezTo>
                <a:cubicBezTo>
                  <a:pt x="357623" y="218374"/>
                  <a:pt x="361406" y="213360"/>
                  <a:pt x="365760" y="2090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2708C94-6CA5-42E7-ACFA-D3EF108B3CC3}"/>
              </a:ext>
            </a:extLst>
          </p:cNvPr>
          <p:cNvSpPr/>
          <p:nvPr/>
        </p:nvSpPr>
        <p:spPr>
          <a:xfrm>
            <a:off x="8268789" y="4389120"/>
            <a:ext cx="185356" cy="326571"/>
          </a:xfrm>
          <a:custGeom>
            <a:avLst/>
            <a:gdLst>
              <a:gd name="connsiteX0" fmla="*/ 0 w 185356"/>
              <a:gd name="connsiteY0" fmla="*/ 326571 h 326571"/>
              <a:gd name="connsiteX1" fmla="*/ 104502 w 185356"/>
              <a:gd name="connsiteY1" fmla="*/ 222069 h 326571"/>
              <a:gd name="connsiteX2" fmla="*/ 169817 w 185356"/>
              <a:gd name="connsiteY2" fmla="*/ 143691 h 326571"/>
              <a:gd name="connsiteX3" fmla="*/ 169817 w 185356"/>
              <a:gd name="connsiteY3" fmla="*/ 26126 h 326571"/>
              <a:gd name="connsiteX4" fmla="*/ 143691 w 185356"/>
              <a:gd name="connsiteY4" fmla="*/ 0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56" h="326571">
                <a:moveTo>
                  <a:pt x="0" y="326571"/>
                </a:moveTo>
                <a:cubicBezTo>
                  <a:pt x="34834" y="291737"/>
                  <a:pt x="77176" y="263058"/>
                  <a:pt x="104502" y="222069"/>
                </a:cubicBezTo>
                <a:cubicBezTo>
                  <a:pt x="140875" y="167509"/>
                  <a:pt x="119527" y="193981"/>
                  <a:pt x="169817" y="143691"/>
                </a:cubicBezTo>
                <a:cubicBezTo>
                  <a:pt x="186569" y="93437"/>
                  <a:pt x="194159" y="91038"/>
                  <a:pt x="169817" y="26126"/>
                </a:cubicBezTo>
                <a:cubicBezTo>
                  <a:pt x="165493" y="14594"/>
                  <a:pt x="152400" y="8709"/>
                  <a:pt x="14369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C5268C-FD73-407C-B3C3-0E9EA323AA0D}"/>
              </a:ext>
            </a:extLst>
          </p:cNvPr>
          <p:cNvCxnSpPr>
            <a:endCxn id="18" idx="1"/>
          </p:cNvCxnSpPr>
          <p:nvPr/>
        </p:nvCxnSpPr>
        <p:spPr>
          <a:xfrm flipH="1" flipV="1">
            <a:off x="8373291" y="4611189"/>
            <a:ext cx="3457586" cy="3550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27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5C42E5-FCBD-44CF-A3A5-A8216F494C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826" y="396894"/>
            <a:ext cx="7272300" cy="59647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77F022-4CBF-45FB-85D6-E24A373EA8FF}"/>
              </a:ext>
            </a:extLst>
          </p:cNvPr>
          <p:cNvSpPr txBox="1"/>
          <p:nvPr/>
        </p:nvSpPr>
        <p:spPr>
          <a:xfrm>
            <a:off x="243192" y="657042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cell membrane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D35FA-EC4B-417A-A5F0-936A684E3A29}"/>
              </a:ext>
            </a:extLst>
          </p:cNvPr>
          <p:cNvSpPr txBox="1"/>
          <p:nvPr/>
        </p:nvSpPr>
        <p:spPr>
          <a:xfrm>
            <a:off x="229238" y="1018893"/>
            <a:ext cx="1300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nucleus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76DCCE-ED7D-49C6-A0F6-8DC52A4A8FA2}"/>
              </a:ext>
            </a:extLst>
          </p:cNvPr>
          <p:cNvSpPr txBox="1"/>
          <p:nvPr/>
        </p:nvSpPr>
        <p:spPr>
          <a:xfrm>
            <a:off x="295856" y="3488362"/>
            <a:ext cx="1533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nucleolus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ABC7A-487F-4BE1-8184-8F34142EE7EB}"/>
              </a:ext>
            </a:extLst>
          </p:cNvPr>
          <p:cNvSpPr txBox="1"/>
          <p:nvPr/>
        </p:nvSpPr>
        <p:spPr>
          <a:xfrm>
            <a:off x="194124" y="2245952"/>
            <a:ext cx="154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ribosomes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B96208-756F-4D83-AF87-7960C5E1CCB6}"/>
              </a:ext>
            </a:extLst>
          </p:cNvPr>
          <p:cNvSpPr txBox="1"/>
          <p:nvPr/>
        </p:nvSpPr>
        <p:spPr>
          <a:xfrm>
            <a:off x="221623" y="2673103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mitochondria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02EAAF-5297-443D-9F69-EEFDA66DA0C6}"/>
              </a:ext>
            </a:extLst>
          </p:cNvPr>
          <p:cNvSpPr txBox="1"/>
          <p:nvPr/>
        </p:nvSpPr>
        <p:spPr>
          <a:xfrm>
            <a:off x="267642" y="3031497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cytoplasm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4A0194-489D-4038-B1FC-95668503E87E}"/>
              </a:ext>
            </a:extLst>
          </p:cNvPr>
          <p:cNvSpPr txBox="1"/>
          <p:nvPr/>
        </p:nvSpPr>
        <p:spPr>
          <a:xfrm>
            <a:off x="363237" y="6165758"/>
            <a:ext cx="130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vacuole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528BBA-838C-4EFB-9DC3-6F33170C7171}"/>
              </a:ext>
            </a:extLst>
          </p:cNvPr>
          <p:cNvSpPr txBox="1"/>
          <p:nvPr/>
        </p:nvSpPr>
        <p:spPr>
          <a:xfrm>
            <a:off x="318378" y="3950027"/>
            <a:ext cx="264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nuclear membrane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03CB3D-A452-4AC9-A1A6-BADE82AD0FA5}"/>
              </a:ext>
            </a:extLst>
          </p:cNvPr>
          <p:cNvSpPr txBox="1"/>
          <p:nvPr/>
        </p:nvSpPr>
        <p:spPr>
          <a:xfrm>
            <a:off x="333698" y="5711326"/>
            <a:ext cx="1555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lysosomes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9E6458-6C04-47D3-A338-A4FB55EAB922}"/>
              </a:ext>
            </a:extLst>
          </p:cNvPr>
          <p:cNvSpPr txBox="1"/>
          <p:nvPr/>
        </p:nvSpPr>
        <p:spPr>
          <a:xfrm>
            <a:off x="243191" y="295191"/>
            <a:ext cx="21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cell wall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99F57F-1AD5-4C09-8E4E-2746CBD56514}"/>
              </a:ext>
            </a:extLst>
          </p:cNvPr>
          <p:cNvSpPr txBox="1"/>
          <p:nvPr/>
        </p:nvSpPr>
        <p:spPr>
          <a:xfrm>
            <a:off x="221623" y="1401677"/>
            <a:ext cx="361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chromosomes (chromatin)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459200-0BC7-4407-91A0-D9C1AD3F8D7B}"/>
              </a:ext>
            </a:extLst>
          </p:cNvPr>
          <p:cNvSpPr txBox="1"/>
          <p:nvPr/>
        </p:nvSpPr>
        <p:spPr>
          <a:xfrm>
            <a:off x="200055" y="1806316"/>
            <a:ext cx="361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chloroplast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D609C5-2A59-4FBB-8425-8BD5FA2479E3}"/>
              </a:ext>
            </a:extLst>
          </p:cNvPr>
          <p:cNvSpPr txBox="1"/>
          <p:nvPr/>
        </p:nvSpPr>
        <p:spPr>
          <a:xfrm>
            <a:off x="318378" y="4467904"/>
            <a:ext cx="347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rough endoplasmic reticulum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F954F2-C3A6-4B89-BADD-9086A6560E9C}"/>
              </a:ext>
            </a:extLst>
          </p:cNvPr>
          <p:cNvSpPr txBox="1"/>
          <p:nvPr/>
        </p:nvSpPr>
        <p:spPr>
          <a:xfrm>
            <a:off x="295856" y="4816814"/>
            <a:ext cx="3473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smooth endoplasmic reticulum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EFE0DD-EC75-4D2A-8E14-C75AAD172ED8}"/>
              </a:ext>
            </a:extLst>
          </p:cNvPr>
          <p:cNvSpPr txBox="1"/>
          <p:nvPr/>
        </p:nvSpPr>
        <p:spPr>
          <a:xfrm>
            <a:off x="295856" y="5247228"/>
            <a:ext cx="410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Golgi apparatus (body)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8928308-3E71-4361-B507-FC9BEB2B60C3}"/>
              </a:ext>
            </a:extLst>
          </p:cNvPr>
          <p:cNvSpPr/>
          <p:nvPr/>
        </p:nvSpPr>
        <p:spPr>
          <a:xfrm>
            <a:off x="7119257" y="4206240"/>
            <a:ext cx="496389" cy="316027"/>
          </a:xfrm>
          <a:custGeom>
            <a:avLst/>
            <a:gdLst>
              <a:gd name="connsiteX0" fmla="*/ 0 w 496389"/>
              <a:gd name="connsiteY0" fmla="*/ 13063 h 316027"/>
              <a:gd name="connsiteX1" fmla="*/ 65314 w 496389"/>
              <a:gd name="connsiteY1" fmla="*/ 0 h 316027"/>
              <a:gd name="connsiteX2" fmla="*/ 235132 w 496389"/>
              <a:gd name="connsiteY2" fmla="*/ 26126 h 316027"/>
              <a:gd name="connsiteX3" fmla="*/ 274320 w 496389"/>
              <a:gd name="connsiteY3" fmla="*/ 52251 h 316027"/>
              <a:gd name="connsiteX4" fmla="*/ 300446 w 496389"/>
              <a:gd name="connsiteY4" fmla="*/ 91440 h 316027"/>
              <a:gd name="connsiteX5" fmla="*/ 365760 w 496389"/>
              <a:gd name="connsiteY5" fmla="*/ 156754 h 316027"/>
              <a:gd name="connsiteX6" fmla="*/ 418012 w 496389"/>
              <a:gd name="connsiteY6" fmla="*/ 313509 h 316027"/>
              <a:gd name="connsiteX7" fmla="*/ 496389 w 496389"/>
              <a:gd name="connsiteY7" fmla="*/ 313509 h 31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389" h="316027">
                <a:moveTo>
                  <a:pt x="0" y="13063"/>
                </a:moveTo>
                <a:cubicBezTo>
                  <a:pt x="21771" y="8709"/>
                  <a:pt x="43111" y="0"/>
                  <a:pt x="65314" y="0"/>
                </a:cubicBezTo>
                <a:cubicBezTo>
                  <a:pt x="95287" y="0"/>
                  <a:pt x="190412" y="3766"/>
                  <a:pt x="235132" y="26126"/>
                </a:cubicBezTo>
                <a:cubicBezTo>
                  <a:pt x="249174" y="33147"/>
                  <a:pt x="261257" y="43543"/>
                  <a:pt x="274320" y="52251"/>
                </a:cubicBezTo>
                <a:cubicBezTo>
                  <a:pt x="283029" y="65314"/>
                  <a:pt x="289345" y="80338"/>
                  <a:pt x="300446" y="91440"/>
                </a:cubicBezTo>
                <a:cubicBezTo>
                  <a:pt x="387534" y="178529"/>
                  <a:pt x="296088" y="52249"/>
                  <a:pt x="365760" y="156754"/>
                </a:cubicBezTo>
                <a:cubicBezTo>
                  <a:pt x="370807" y="207223"/>
                  <a:pt x="345849" y="297473"/>
                  <a:pt x="418012" y="313509"/>
                </a:cubicBezTo>
                <a:cubicBezTo>
                  <a:pt x="443516" y="319176"/>
                  <a:pt x="470263" y="313509"/>
                  <a:pt x="496389" y="3135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FAA79BF-4D18-4F68-B1F6-1FD19C0FD8DD}"/>
              </a:ext>
            </a:extLst>
          </p:cNvPr>
          <p:cNvSpPr/>
          <p:nvPr/>
        </p:nvSpPr>
        <p:spPr>
          <a:xfrm>
            <a:off x="7485017" y="3329654"/>
            <a:ext cx="431074" cy="92815"/>
          </a:xfrm>
          <a:custGeom>
            <a:avLst/>
            <a:gdLst>
              <a:gd name="connsiteX0" fmla="*/ 0 w 431074"/>
              <a:gd name="connsiteY0" fmla="*/ 66689 h 92815"/>
              <a:gd name="connsiteX1" fmla="*/ 143692 w 431074"/>
              <a:gd name="connsiteY1" fmla="*/ 14437 h 92815"/>
              <a:gd name="connsiteX2" fmla="*/ 182880 w 431074"/>
              <a:gd name="connsiteY2" fmla="*/ 1375 h 92815"/>
              <a:gd name="connsiteX3" fmla="*/ 391886 w 431074"/>
              <a:gd name="connsiteY3" fmla="*/ 14437 h 92815"/>
              <a:gd name="connsiteX4" fmla="*/ 418012 w 431074"/>
              <a:gd name="connsiteY4" fmla="*/ 92815 h 92815"/>
              <a:gd name="connsiteX5" fmla="*/ 431074 w 431074"/>
              <a:gd name="connsiteY5" fmla="*/ 92815 h 9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1074" h="92815">
                <a:moveTo>
                  <a:pt x="0" y="66689"/>
                </a:moveTo>
                <a:cubicBezTo>
                  <a:pt x="90876" y="30338"/>
                  <a:pt x="43077" y="47975"/>
                  <a:pt x="143692" y="14437"/>
                </a:cubicBezTo>
                <a:lnTo>
                  <a:pt x="182880" y="1375"/>
                </a:lnTo>
                <a:cubicBezTo>
                  <a:pt x="252549" y="5729"/>
                  <a:pt x="326828" y="-10863"/>
                  <a:pt x="391886" y="14437"/>
                </a:cubicBezTo>
                <a:cubicBezTo>
                  <a:pt x="417553" y="24418"/>
                  <a:pt x="390473" y="92815"/>
                  <a:pt x="418012" y="92815"/>
                </a:cubicBezTo>
                <a:lnTo>
                  <a:pt x="431074" y="928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1F76099-ABDD-4037-AE44-F9BDD4CE9294}"/>
              </a:ext>
            </a:extLst>
          </p:cNvPr>
          <p:cNvSpPr/>
          <p:nvPr/>
        </p:nvSpPr>
        <p:spPr>
          <a:xfrm>
            <a:off x="7053943" y="3644537"/>
            <a:ext cx="431074" cy="380392"/>
          </a:xfrm>
          <a:custGeom>
            <a:avLst/>
            <a:gdLst>
              <a:gd name="connsiteX0" fmla="*/ 0 w 431074"/>
              <a:gd name="connsiteY0" fmla="*/ 0 h 380392"/>
              <a:gd name="connsiteX1" fmla="*/ 65314 w 431074"/>
              <a:gd name="connsiteY1" fmla="*/ 65314 h 380392"/>
              <a:gd name="connsiteX2" fmla="*/ 104503 w 431074"/>
              <a:gd name="connsiteY2" fmla="*/ 91440 h 380392"/>
              <a:gd name="connsiteX3" fmla="*/ 117566 w 431074"/>
              <a:gd name="connsiteY3" fmla="*/ 130629 h 380392"/>
              <a:gd name="connsiteX4" fmla="*/ 195943 w 431074"/>
              <a:gd name="connsiteY4" fmla="*/ 195943 h 380392"/>
              <a:gd name="connsiteX5" fmla="*/ 209006 w 431074"/>
              <a:gd name="connsiteY5" fmla="*/ 235132 h 380392"/>
              <a:gd name="connsiteX6" fmla="*/ 222068 w 431074"/>
              <a:gd name="connsiteY6" fmla="*/ 365760 h 380392"/>
              <a:gd name="connsiteX7" fmla="*/ 261257 w 431074"/>
              <a:gd name="connsiteY7" fmla="*/ 378823 h 380392"/>
              <a:gd name="connsiteX8" fmla="*/ 431074 w 431074"/>
              <a:gd name="connsiteY8" fmla="*/ 378823 h 38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1074" h="380392">
                <a:moveTo>
                  <a:pt x="0" y="0"/>
                </a:moveTo>
                <a:cubicBezTo>
                  <a:pt x="21771" y="21771"/>
                  <a:pt x="42143" y="45039"/>
                  <a:pt x="65314" y="65314"/>
                </a:cubicBezTo>
                <a:cubicBezTo>
                  <a:pt x="77129" y="75652"/>
                  <a:pt x="94695" y="79181"/>
                  <a:pt x="104503" y="91440"/>
                </a:cubicBezTo>
                <a:cubicBezTo>
                  <a:pt x="113105" y="102192"/>
                  <a:pt x="109928" y="119172"/>
                  <a:pt x="117566" y="130629"/>
                </a:cubicBezTo>
                <a:cubicBezTo>
                  <a:pt x="137682" y="160802"/>
                  <a:pt x="167027" y="176665"/>
                  <a:pt x="195943" y="195943"/>
                </a:cubicBezTo>
                <a:cubicBezTo>
                  <a:pt x="200297" y="209006"/>
                  <a:pt x="206912" y="221522"/>
                  <a:pt x="209006" y="235132"/>
                </a:cubicBezTo>
                <a:cubicBezTo>
                  <a:pt x="215660" y="278383"/>
                  <a:pt x="207113" y="324635"/>
                  <a:pt x="222068" y="365760"/>
                </a:cubicBezTo>
                <a:cubicBezTo>
                  <a:pt x="226774" y="378701"/>
                  <a:pt x="247514" y="377964"/>
                  <a:pt x="261257" y="378823"/>
                </a:cubicBezTo>
                <a:cubicBezTo>
                  <a:pt x="317752" y="382354"/>
                  <a:pt x="374468" y="378823"/>
                  <a:pt x="431074" y="3788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86E67A6-4411-4551-89D4-4CBD84249363}"/>
              </a:ext>
            </a:extLst>
          </p:cNvPr>
          <p:cNvSpPr/>
          <p:nvPr/>
        </p:nvSpPr>
        <p:spPr>
          <a:xfrm>
            <a:off x="7889966" y="4167051"/>
            <a:ext cx="315099" cy="457200"/>
          </a:xfrm>
          <a:custGeom>
            <a:avLst/>
            <a:gdLst>
              <a:gd name="connsiteX0" fmla="*/ 0 w 315099"/>
              <a:gd name="connsiteY0" fmla="*/ 457200 h 457200"/>
              <a:gd name="connsiteX1" fmla="*/ 65314 w 315099"/>
              <a:gd name="connsiteY1" fmla="*/ 391886 h 457200"/>
              <a:gd name="connsiteX2" fmla="*/ 104503 w 315099"/>
              <a:gd name="connsiteY2" fmla="*/ 378823 h 457200"/>
              <a:gd name="connsiteX3" fmla="*/ 195943 w 315099"/>
              <a:gd name="connsiteY3" fmla="*/ 339635 h 457200"/>
              <a:gd name="connsiteX4" fmla="*/ 248194 w 315099"/>
              <a:gd name="connsiteY4" fmla="*/ 300446 h 457200"/>
              <a:gd name="connsiteX5" fmla="*/ 313508 w 315099"/>
              <a:gd name="connsiteY5" fmla="*/ 182880 h 457200"/>
              <a:gd name="connsiteX6" fmla="*/ 313508 w 315099"/>
              <a:gd name="connsiteY6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099" h="457200">
                <a:moveTo>
                  <a:pt x="0" y="457200"/>
                </a:moveTo>
                <a:cubicBezTo>
                  <a:pt x="21771" y="435429"/>
                  <a:pt x="40683" y="410360"/>
                  <a:pt x="65314" y="391886"/>
                </a:cubicBezTo>
                <a:cubicBezTo>
                  <a:pt x="76330" y="383624"/>
                  <a:pt x="92187" y="384981"/>
                  <a:pt x="104503" y="378823"/>
                </a:cubicBezTo>
                <a:cubicBezTo>
                  <a:pt x="194714" y="333718"/>
                  <a:pt x="87195" y="366822"/>
                  <a:pt x="195943" y="339635"/>
                </a:cubicBezTo>
                <a:cubicBezTo>
                  <a:pt x="213360" y="326572"/>
                  <a:pt x="233730" y="316718"/>
                  <a:pt x="248194" y="300446"/>
                </a:cubicBezTo>
                <a:cubicBezTo>
                  <a:pt x="260431" y="286679"/>
                  <a:pt x="311413" y="218499"/>
                  <a:pt x="313508" y="182880"/>
                </a:cubicBezTo>
                <a:cubicBezTo>
                  <a:pt x="317088" y="122025"/>
                  <a:pt x="313508" y="60960"/>
                  <a:pt x="31350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7F2D4-66CE-49BE-9B75-79250763C55D}"/>
              </a:ext>
            </a:extLst>
          </p:cNvPr>
          <p:cNvCxnSpPr>
            <a:cxnSpLocks/>
            <a:endCxn id="10" idx="4"/>
          </p:cNvCxnSpPr>
          <p:nvPr/>
        </p:nvCxnSpPr>
        <p:spPr>
          <a:xfrm flipH="1" flipV="1">
            <a:off x="8138160" y="4467497"/>
            <a:ext cx="3317968" cy="1959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37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2336B98498E43AC9572A6FA50282B" ma:contentTypeVersion="34" ma:contentTypeDescription="Create a new document." ma:contentTypeScope="" ma:versionID="6590e35482359d9d8404115e22557695">
  <xsd:schema xmlns:xsd="http://www.w3.org/2001/XMLSchema" xmlns:xs="http://www.w3.org/2001/XMLSchema" xmlns:p="http://schemas.microsoft.com/office/2006/metadata/properties" xmlns:ns3="717987ee-c82c-4776-b480-5ff807c8c756" xmlns:ns4="41cffffa-8dd5-4313-8dd0-b34bdcf68c09" targetNamespace="http://schemas.microsoft.com/office/2006/metadata/properties" ma:root="true" ma:fieldsID="efb0dd578e0378872461ef62c99248fd" ns3:_="" ns4:_="">
    <xsd:import namespace="717987ee-c82c-4776-b480-5ff807c8c756"/>
    <xsd:import namespace="41cffffa-8dd5-4313-8dd0-b34bdcf68c0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Distribution_Groups" minOccurs="0"/>
                <xsd:element ref="ns3:LMS_Mapping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987ee-c82c-4776-b480-5ff807c8c756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IsNotebookLocked" ma:index="25" nillable="true" ma:displayName="Is Notebook Locked" ma:internalName="IsNotebookLocked">
      <xsd:simpleType>
        <xsd:restriction base="dms:Boolean"/>
      </xsd:simpleType>
    </xsd:element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ffffa-8dd5-4313-8dd0-b34bdcf68c0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717987ee-c82c-4776-b480-5ff807c8c756" xsi:nil="true"/>
    <Invited_Teachers xmlns="717987ee-c82c-4776-b480-5ff807c8c756" xsi:nil="true"/>
    <IsNotebookLocked xmlns="717987ee-c82c-4776-b480-5ff807c8c756" xsi:nil="true"/>
    <LMS_Mappings xmlns="717987ee-c82c-4776-b480-5ff807c8c756" xsi:nil="true"/>
    <Templates xmlns="717987ee-c82c-4776-b480-5ff807c8c756" xsi:nil="true"/>
    <Self_Registration_Enabled xmlns="717987ee-c82c-4776-b480-5ff807c8c756" xsi:nil="true"/>
    <Teachers xmlns="717987ee-c82c-4776-b480-5ff807c8c756">
      <UserInfo>
        <DisplayName/>
        <AccountId xsi:nil="true"/>
        <AccountType/>
      </UserInfo>
    </Teachers>
    <Student_Groups xmlns="717987ee-c82c-4776-b480-5ff807c8c756">
      <UserInfo>
        <DisplayName/>
        <AccountId xsi:nil="true"/>
        <AccountType/>
      </UserInfo>
    </Student_Groups>
    <Has_Teacher_Only_SectionGroup xmlns="717987ee-c82c-4776-b480-5ff807c8c756" xsi:nil="true"/>
    <NotebookType xmlns="717987ee-c82c-4776-b480-5ff807c8c756" xsi:nil="true"/>
    <Students xmlns="717987ee-c82c-4776-b480-5ff807c8c756">
      <UserInfo>
        <DisplayName/>
        <AccountId xsi:nil="true"/>
        <AccountType/>
      </UserInfo>
    </Students>
    <Invited_Students xmlns="717987ee-c82c-4776-b480-5ff807c8c756" xsi:nil="true"/>
    <FolderType xmlns="717987ee-c82c-4776-b480-5ff807c8c756" xsi:nil="true"/>
    <CultureName xmlns="717987ee-c82c-4776-b480-5ff807c8c756" xsi:nil="true"/>
    <Owner xmlns="717987ee-c82c-4776-b480-5ff807c8c756">
      <UserInfo>
        <DisplayName/>
        <AccountId xsi:nil="true"/>
        <AccountType/>
      </UserInfo>
    </Owner>
    <TeamsChannelId xmlns="717987ee-c82c-4776-b480-5ff807c8c756" xsi:nil="true"/>
    <DefaultSectionNames xmlns="717987ee-c82c-4776-b480-5ff807c8c756" xsi:nil="true"/>
    <Is_Collaboration_Space_Locked xmlns="717987ee-c82c-4776-b480-5ff807c8c756" xsi:nil="true"/>
    <Teams_Channel_Section_Location xmlns="717987ee-c82c-4776-b480-5ff807c8c756" xsi:nil="true"/>
    <Math_Settings xmlns="717987ee-c82c-4776-b480-5ff807c8c756" xsi:nil="true"/>
    <Distribution_Groups xmlns="717987ee-c82c-4776-b480-5ff807c8c756" xsi:nil="true"/>
  </documentManagement>
</p:properties>
</file>

<file path=customXml/itemProps1.xml><?xml version="1.0" encoding="utf-8"?>
<ds:datastoreItem xmlns:ds="http://schemas.openxmlformats.org/officeDocument/2006/customXml" ds:itemID="{4CE7B92D-E2F0-42D7-B591-807175C3C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987ee-c82c-4776-b480-5ff807c8c756"/>
    <ds:schemaRef ds:uri="41cffffa-8dd5-4313-8dd0-b34bdcf68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BBAE1C-4C86-4419-AEF7-7B8C5065E9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08EA73-E482-4A5A-A2F3-4C2607EE773B}">
  <ds:schemaRefs>
    <ds:schemaRef ds:uri="http://purl.org/dc/elements/1.1/"/>
    <ds:schemaRef ds:uri="http://schemas.microsoft.com/office/2006/metadata/properties"/>
    <ds:schemaRef ds:uri="41cffffa-8dd5-4313-8dd0-b34bdcf68c09"/>
    <ds:schemaRef ds:uri="http://schemas.microsoft.com/office/2006/documentManagement/types"/>
    <ds:schemaRef ds:uri="http://purl.org/dc/terms/"/>
    <ds:schemaRef ds:uri="717987ee-c82c-4776-b480-5ff807c8c75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110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Outcome 6 Practice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1 Practice R2: I can identify the listed components of a cell and can determine how each contributes to a cell’s life (cell wall, cell membrane, nucleus, chromosomes, vacuole, ribosomes, mitochondria, cytoplasm &amp; centrioles). </dc:title>
  <dc:creator>Cote, Monica    (ASD-W)</dc:creator>
  <cp:lastModifiedBy>Cote, Monica    (ASD-W)</cp:lastModifiedBy>
  <cp:revision>6</cp:revision>
  <dcterms:created xsi:type="dcterms:W3CDTF">2020-09-22T00:39:28Z</dcterms:created>
  <dcterms:modified xsi:type="dcterms:W3CDTF">2021-03-07T02:40:22Z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0x0101007D52336B98498E43AC9572A6FA50282B</vt:lpwstr>
  </property>
</Properties>
</file>